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6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206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6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4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4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6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7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9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6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3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2BF70-A35F-4BF0-9934-DDA39FAE2DB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CA02-919C-4595-A1E3-84929F9AC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42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ce.spencer@aru.ac.uk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www.eventbrite.com/e/participatory-workshop-migrant-youth-and-long-term-health-conditions-tickets-96471921113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jill.Thompson@Sheffield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A135-22BA-49FC-AED2-2FF3EC530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Autofit/>
          </a:bodyPr>
          <a:lstStyle/>
          <a:p>
            <a:br>
              <a:rPr lang="en-AU" sz="3400" b="1" dirty="0">
                <a:solidFill>
                  <a:srgbClr val="0033CC"/>
                </a:solidFill>
                <a:latin typeface="Baskerville Old Face" panose="02020602080505020303" pitchFamily="18" charset="0"/>
              </a:rPr>
            </a:br>
            <a:r>
              <a:rPr lang="en-AU" sz="3000" b="1" dirty="0">
                <a:solidFill>
                  <a:srgbClr val="0033CC"/>
                </a:solidFill>
                <a:latin typeface="Baskerville Old Face" panose="02020602080505020303" pitchFamily="18" charset="0"/>
              </a:rPr>
              <a:t>Enhancing quality care for young migrants and families with long-term health conditions</a:t>
            </a:r>
            <a:br>
              <a:rPr lang="en-AU" sz="3400" b="1" dirty="0">
                <a:solidFill>
                  <a:srgbClr val="0033CC"/>
                </a:solidFill>
                <a:latin typeface="Baskerville Old Face" panose="02020602080505020303" pitchFamily="18" charset="0"/>
              </a:rPr>
            </a:br>
            <a:br>
              <a:rPr lang="en-AU" sz="3400" b="1" dirty="0">
                <a:solidFill>
                  <a:srgbClr val="0033CC"/>
                </a:solidFill>
                <a:latin typeface="Baskerville Old Face" panose="02020602080505020303" pitchFamily="18" charset="0"/>
              </a:rPr>
            </a:br>
            <a:endParaRPr lang="en-GB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600BA-97F4-4C48-88F2-B630A5F33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61662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n-AU" sz="5100" b="1" dirty="0">
                <a:latin typeface="Baskerville Old Face" panose="02020602080505020303" pitchFamily="18" charset="0"/>
              </a:rPr>
              <a:t>Are you a parent/guardian, nurse, or health or community practitioner supporting migrant families and young people person with a long-term health condition?</a:t>
            </a:r>
          </a:p>
          <a:p>
            <a:pPr marL="0" indent="0" algn="ctr">
              <a:buNone/>
            </a:pPr>
            <a:endParaRPr lang="en-AU" sz="38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AU" sz="38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AU" sz="5000" b="1" i="1" dirty="0">
                <a:latin typeface="Baskerville Old Face" panose="02020602080505020303" pitchFamily="18" charset="0"/>
              </a:rPr>
              <a:t>We would like to hear from you!</a:t>
            </a:r>
            <a:br>
              <a:rPr lang="en-AU" sz="4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AU" sz="42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endParaRPr lang="en-AU" sz="42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AU" sz="4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We are hosting an online (via Zoom) research workshop on </a:t>
            </a:r>
            <a:r>
              <a:rPr lang="en-AU" sz="4800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Friday 29</a:t>
            </a:r>
            <a:r>
              <a:rPr lang="en-AU" sz="4800" b="1" u="sng" baseline="300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th</a:t>
            </a:r>
            <a:r>
              <a:rPr lang="en-AU" sz="4800" b="1" u="sng" dirty="0">
                <a:solidFill>
                  <a:srgbClr val="FF0000"/>
                </a:solidFill>
                <a:latin typeface="Baskerville Old Face" panose="02020602080505020303" pitchFamily="18" charset="0"/>
              </a:rPr>
              <a:t> January 10am</a:t>
            </a:r>
            <a:r>
              <a:rPr lang="en-AU" sz="4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-12.30pm to share experiences and identify key priorities for supporting young migrants with long-term conditions and their families  </a:t>
            </a:r>
          </a:p>
          <a:p>
            <a:pPr marL="0" indent="0" algn="ctr">
              <a:buNone/>
            </a:pPr>
            <a:r>
              <a:rPr lang="en-AU" sz="4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We want to hear from young people, families, nurses, community groups and researchers with an interest in migration, long-term conditions and families. </a:t>
            </a:r>
          </a:p>
          <a:p>
            <a:pPr marL="0" indent="0" algn="ctr">
              <a:buNone/>
            </a:pPr>
            <a:endParaRPr lang="en-AU" sz="48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AU" sz="4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Please click </a:t>
            </a:r>
            <a:r>
              <a:rPr lang="en-AU" sz="4800" b="1" dirty="0">
                <a:solidFill>
                  <a:srgbClr val="FF0000"/>
                </a:solidFill>
                <a:latin typeface="Baskerville Old Face" panose="02020602080505020303" pitchFamily="18" charset="0"/>
                <a:hlinkClick r:id="rId2"/>
              </a:rPr>
              <a:t>here</a:t>
            </a:r>
            <a:r>
              <a:rPr lang="en-AU" sz="48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for more information about the workshop and to register, or contact the study team for more information:  </a:t>
            </a:r>
          </a:p>
          <a:p>
            <a:pPr marL="0" indent="0" algn="ctr">
              <a:buNone/>
            </a:pPr>
            <a:endParaRPr lang="en-AU" sz="4000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pPr marL="0" indent="0" algn="ctr">
              <a:buNone/>
            </a:pPr>
            <a:r>
              <a:rPr lang="en-AU" sz="4000" dirty="0"/>
              <a:t>Dr Grace Spencer, Anglia Ruskin University: </a:t>
            </a:r>
            <a:r>
              <a:rPr lang="en-AU" sz="4000" dirty="0">
                <a:hlinkClick r:id="rId3"/>
              </a:rPr>
              <a:t>grace.spencer@aru.ac.uk</a:t>
            </a:r>
            <a:r>
              <a:rPr lang="en-AU" sz="4000" dirty="0"/>
              <a:t> </a:t>
            </a:r>
          </a:p>
          <a:p>
            <a:pPr marL="0" indent="0" algn="ctr">
              <a:buNone/>
            </a:pPr>
            <a:r>
              <a:rPr lang="en-AU" sz="4000" dirty="0"/>
              <a:t>Dr Jill Thompson, University of Sheffield:  </a:t>
            </a:r>
            <a:r>
              <a:rPr lang="en-AU" sz="4000" dirty="0">
                <a:hlinkClick r:id="rId4"/>
              </a:rPr>
              <a:t>jill.thompson@Sheffield.ac.uk</a:t>
            </a:r>
            <a:r>
              <a:rPr lang="en-AU" sz="4000" dirty="0"/>
              <a:t> </a:t>
            </a:r>
            <a:endParaRPr lang="en-US" sz="4000" dirty="0"/>
          </a:p>
          <a:p>
            <a:pPr marL="0" indent="0" algn="ctr">
              <a:buNone/>
            </a:pPr>
            <a:endParaRPr lang="en-AU" sz="2900" dirty="0"/>
          </a:p>
          <a:p>
            <a:pPr marL="0" indent="0">
              <a:buNone/>
            </a:pPr>
            <a:r>
              <a:rPr lang="en-AU" sz="3800" b="1" dirty="0">
                <a:latin typeface="Baskerville Old Face" panose="02020602080505020303" pitchFamily="18" charset="0"/>
              </a:rPr>
              <a:t>Twitter: #</a:t>
            </a:r>
            <a:r>
              <a:rPr lang="en-AU" sz="3800" b="1" dirty="0" err="1">
                <a:latin typeface="Baskerville Old Face" panose="02020602080505020303" pitchFamily="18" charset="0"/>
              </a:rPr>
              <a:t>youngmigranthealth</a:t>
            </a:r>
            <a:endParaRPr lang="en-AU" sz="3800" b="1" dirty="0">
              <a:latin typeface="Baskerville Old Face" panose="02020602080505020303" pitchFamily="18" charset="0"/>
            </a:endParaRPr>
          </a:p>
          <a:p>
            <a:pPr marL="0" indent="0">
              <a:buNone/>
            </a:pPr>
            <a:endParaRPr lang="en-AU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endParaRPr lang="en-AU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2290"/>
            <a:ext cx="1524000" cy="99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5762" y="1847221"/>
            <a:ext cx="1472254" cy="787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949280"/>
            <a:ext cx="4514088" cy="50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171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Baskerville Old Face</vt:lpstr>
      <vt:lpstr>Rockwell</vt:lpstr>
      <vt:lpstr>Office Theme</vt:lpstr>
      <vt:lpstr> Enhancing quality care for young migrants and families with long-term health conditions  </vt:lpstr>
    </vt:vector>
  </TitlesOfParts>
  <Company>University of Sydney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have a chronic health condition?  Are you an undergraduate student at the university of Hertfordshire? We’d like to hear from you!   We are conducting a study exploring the everyday experiences of university students living with a long-term or chronic health condition.</dc:title>
  <dc:creator>Administrator</dc:creator>
  <cp:lastModifiedBy>Katherine Cummergen</cp:lastModifiedBy>
  <cp:revision>21</cp:revision>
  <dcterms:created xsi:type="dcterms:W3CDTF">2017-10-24T02:06:01Z</dcterms:created>
  <dcterms:modified xsi:type="dcterms:W3CDTF">2020-12-04T10:29:17Z</dcterms:modified>
</cp:coreProperties>
</file>