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4"/>
  </p:notesMasterIdLst>
  <p:sldIdLst>
    <p:sldId id="256" r:id="rId2"/>
    <p:sldId id="301" r:id="rId3"/>
    <p:sldId id="307" r:id="rId4"/>
    <p:sldId id="311" r:id="rId5"/>
    <p:sldId id="312" r:id="rId6"/>
    <p:sldId id="313" r:id="rId7"/>
    <p:sldId id="306" r:id="rId8"/>
    <p:sldId id="304" r:id="rId9"/>
    <p:sldId id="308" r:id="rId10"/>
    <p:sldId id="262" r:id="rId11"/>
    <p:sldId id="309" r:id="rId12"/>
    <p:sldId id="257" r:id="rId13"/>
    <p:sldId id="264" r:id="rId14"/>
    <p:sldId id="310" r:id="rId15"/>
    <p:sldId id="261" r:id="rId16"/>
    <p:sldId id="259" r:id="rId17"/>
    <p:sldId id="265" r:id="rId18"/>
    <p:sldId id="314" r:id="rId19"/>
    <p:sldId id="315" r:id="rId20"/>
    <p:sldId id="316" r:id="rId21"/>
    <p:sldId id="317"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 id="301"/>
          </p14:sldIdLst>
        </p14:section>
        <p14:section name="Body (content) slides" id="{E4A2DC7B-1CBD-4F66-ADDC-76AD8F216162}">
          <p14:sldIdLst/>
        </p14:section>
        <p14:section name="Section separator slides" id="{0EBC4EC8-992E-41E7-B942-F8EB46ED6B78}">
          <p14:sldIdLst>
            <p14:sldId id="307"/>
            <p14:sldId id="311"/>
            <p14:sldId id="312"/>
            <p14:sldId id="313"/>
            <p14:sldId id="306"/>
            <p14:sldId id="304"/>
            <p14:sldId id="308"/>
            <p14:sldId id="262"/>
            <p14:sldId id="309"/>
            <p14:sldId id="257"/>
            <p14:sldId id="264"/>
            <p14:sldId id="310"/>
            <p14:sldId id="261"/>
            <p14:sldId id="259"/>
            <p14:sldId id="265"/>
            <p14:sldId id="314"/>
            <p14:sldId id="315"/>
            <p14:sldId id="316"/>
            <p14:sldId id="317"/>
          </p14:sldIdLst>
        </p14:section>
        <p14:section name="End of presentation slide" id="{3DEFE252-2300-493E-B711-856B44168019}">
          <p14:sldIdLst>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Wearn" initials="AW" lastIdx="3" clrIdx="0">
    <p:extLst>
      <p:ext uri="{19B8F6BF-5375-455C-9EA6-DF929625EA0E}">
        <p15:presenceInfo xmlns:p15="http://schemas.microsoft.com/office/powerpoint/2012/main" userId="Angela Wea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a:srgbClr val="FF9999"/>
    <a:srgbClr val="EA5D4E"/>
    <a:srgbClr val="43618C"/>
    <a:srgbClr val="C7CFE7"/>
    <a:srgbClr val="9CABD4"/>
    <a:srgbClr val="83BBE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7EE6A-8AD1-4102-9548-71C332B30970}" v="29" dt="2025-09-11T19:42:59.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6"/>
    <p:restoredTop sz="96357" autoAdjust="0"/>
  </p:normalViewPr>
  <p:slideViewPr>
    <p:cSldViewPr snapToGrid="0" snapToObjects="1">
      <p:cViewPr varScale="1">
        <p:scale>
          <a:sx n="63" d="100"/>
          <a:sy n="63" d="100"/>
        </p:scale>
        <p:origin x="78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nton, Felicity (She/Her/Hers) (Research &amp; Development)" userId="47c1735f-a8d8-404c-acb0-511113d67df9" providerId="ADAL" clId="{DDDFBAC0-4E51-4B03-8D14-14F47399ED45}"/>
    <pc:docChg chg="custSel delSld modSld modSection">
      <pc:chgData name="Shenton, Felicity (She/Her/Hers) (Research &amp; Development)" userId="47c1735f-a8d8-404c-acb0-511113d67df9" providerId="ADAL" clId="{DDDFBAC0-4E51-4B03-8D14-14F47399ED45}" dt="2025-08-07T11:32:14.232" v="32" actId="20577"/>
      <pc:docMkLst>
        <pc:docMk/>
      </pc:docMkLst>
      <pc:sldChg chg="modSp mod">
        <pc:chgData name="Shenton, Felicity (She/Her/Hers) (Research &amp; Development)" userId="47c1735f-a8d8-404c-acb0-511113d67df9" providerId="ADAL" clId="{DDDFBAC0-4E51-4B03-8D14-14F47399ED45}" dt="2025-08-07T11:32:14.232" v="32" actId="20577"/>
        <pc:sldMkLst>
          <pc:docMk/>
          <pc:sldMk cId="1757406819" sldId="256"/>
        </pc:sldMkLst>
        <pc:spChg chg="mod">
          <ac:chgData name="Shenton, Felicity (She/Her/Hers) (Research &amp; Development)" userId="47c1735f-a8d8-404c-acb0-511113d67df9" providerId="ADAL" clId="{DDDFBAC0-4E51-4B03-8D14-14F47399ED45}" dt="2025-08-07T11:32:14.232" v="32" actId="20577"/>
          <ac:spMkLst>
            <pc:docMk/>
            <pc:sldMk cId="1757406819" sldId="256"/>
            <ac:spMk id="7" creationId="{00000000-0000-0000-0000-000000000000}"/>
          </ac:spMkLst>
        </pc:spChg>
      </pc:sldChg>
      <pc:sldChg chg="modSp mod">
        <pc:chgData name="Shenton, Felicity (She/Her/Hers) (Research &amp; Development)" userId="47c1735f-a8d8-404c-acb0-511113d67df9" providerId="ADAL" clId="{DDDFBAC0-4E51-4B03-8D14-14F47399ED45}" dt="2025-07-24T12:58:26.246" v="8" actId="14100"/>
        <pc:sldMkLst>
          <pc:docMk/>
          <pc:sldMk cId="1722482138" sldId="260"/>
        </pc:sldMkLst>
        <pc:spChg chg="mod">
          <ac:chgData name="Shenton, Felicity (She/Her/Hers) (Research &amp; Development)" userId="47c1735f-a8d8-404c-acb0-511113d67df9" providerId="ADAL" clId="{DDDFBAC0-4E51-4B03-8D14-14F47399ED45}" dt="2025-07-24T12:58:26.246" v="8" actId="14100"/>
          <ac:spMkLst>
            <pc:docMk/>
            <pc:sldMk cId="1722482138" sldId="260"/>
            <ac:spMk id="3" creationId="{00000000-0000-0000-0000-000000000000}"/>
          </ac:spMkLst>
        </pc:spChg>
      </pc:sldChg>
      <pc:sldChg chg="del">
        <pc:chgData name="Shenton, Felicity (She/Her/Hers) (Research &amp; Development)" userId="47c1735f-a8d8-404c-acb0-511113d67df9" providerId="ADAL" clId="{DDDFBAC0-4E51-4B03-8D14-14F47399ED45}" dt="2025-07-24T12:58:14.888" v="4" actId="47"/>
        <pc:sldMkLst>
          <pc:docMk/>
          <pc:sldMk cId="2690355045" sldId="263"/>
        </pc:sldMkLst>
      </pc:sldChg>
      <pc:sldChg chg="del">
        <pc:chgData name="Shenton, Felicity (She/Her/Hers) (Research &amp; Development)" userId="47c1735f-a8d8-404c-acb0-511113d67df9" providerId="ADAL" clId="{DDDFBAC0-4E51-4B03-8D14-14F47399ED45}" dt="2025-07-24T12:58:15.828" v="5" actId="47"/>
        <pc:sldMkLst>
          <pc:docMk/>
          <pc:sldMk cId="4208533452" sldId="270"/>
        </pc:sldMkLst>
      </pc:sldChg>
      <pc:sldChg chg="del">
        <pc:chgData name="Shenton, Felicity (She/Her/Hers) (Research &amp; Development)" userId="47c1735f-a8d8-404c-acb0-511113d67df9" providerId="ADAL" clId="{DDDFBAC0-4E51-4B03-8D14-14F47399ED45}" dt="2025-07-24T12:58:17.884" v="6" actId="47"/>
        <pc:sldMkLst>
          <pc:docMk/>
          <pc:sldMk cId="2611722204" sldId="271"/>
        </pc:sldMkLst>
      </pc:sldChg>
      <pc:sldChg chg="del">
        <pc:chgData name="Shenton, Felicity (She/Her/Hers) (Research &amp; Development)" userId="47c1735f-a8d8-404c-acb0-511113d67df9" providerId="ADAL" clId="{DDDFBAC0-4E51-4B03-8D14-14F47399ED45}" dt="2025-07-24T12:58:12.867" v="2" actId="47"/>
        <pc:sldMkLst>
          <pc:docMk/>
          <pc:sldMk cId="2140710326" sldId="293"/>
        </pc:sldMkLst>
      </pc:sldChg>
      <pc:sldChg chg="del">
        <pc:chgData name="Shenton, Felicity (She/Her/Hers) (Research &amp; Development)" userId="47c1735f-a8d8-404c-acb0-511113d67df9" providerId="ADAL" clId="{DDDFBAC0-4E51-4B03-8D14-14F47399ED45}" dt="2025-07-24T12:58:13.950" v="3" actId="47"/>
        <pc:sldMkLst>
          <pc:docMk/>
          <pc:sldMk cId="3980395159" sldId="294"/>
        </pc:sldMkLst>
      </pc:sldChg>
      <pc:sldChg chg="del">
        <pc:chgData name="Shenton, Felicity (She/Her/Hers) (Research &amp; Development)" userId="47c1735f-a8d8-404c-acb0-511113d67df9" providerId="ADAL" clId="{DDDFBAC0-4E51-4B03-8D14-14F47399ED45}" dt="2025-07-24T12:58:11.977" v="1" actId="47"/>
        <pc:sldMkLst>
          <pc:docMk/>
          <pc:sldMk cId="1093819892" sldId="300"/>
        </pc:sldMkLst>
      </pc:sldChg>
      <pc:sldChg chg="del">
        <pc:chgData name="Shenton, Felicity (She/Her/Hers) (Research &amp; Development)" userId="47c1735f-a8d8-404c-acb0-511113d67df9" providerId="ADAL" clId="{DDDFBAC0-4E51-4B03-8D14-14F47399ED45}" dt="2025-07-24T12:58:11.182" v="0" actId="47"/>
        <pc:sldMkLst>
          <pc:docMk/>
          <pc:sldMk cId="4174403374" sldId="302"/>
        </pc:sldMkLst>
      </pc:sldChg>
    </pc:docChg>
  </pc:docChgLst>
  <pc:docChgLst>
    <pc:chgData name="Shenton, Felicity (She/Her/Hers) (Research &amp; Development)" userId="47c1735f-a8d8-404c-acb0-511113d67df9" providerId="ADAL" clId="{A727EE6A-8AD1-4102-9548-71C332B30970}"/>
    <pc:docChg chg="undo custSel addSld delSld modSld modSection modShowInfo">
      <pc:chgData name="Shenton, Felicity (She/Her/Hers) (Research &amp; Development)" userId="47c1735f-a8d8-404c-acb0-511113d67df9" providerId="ADAL" clId="{A727EE6A-8AD1-4102-9548-71C332B30970}" dt="2025-09-16T09:14:38.348" v="512" actId="2744"/>
      <pc:docMkLst>
        <pc:docMk/>
      </pc:docMkLst>
      <pc:sldChg chg="add">
        <pc:chgData name="Shenton, Felicity (She/Her/Hers) (Research &amp; Development)" userId="47c1735f-a8d8-404c-acb0-511113d67df9" providerId="ADAL" clId="{A727EE6A-8AD1-4102-9548-71C332B30970}" dt="2025-09-03T08:40:47.643" v="316"/>
        <pc:sldMkLst>
          <pc:docMk/>
          <pc:sldMk cId="377214370" sldId="257"/>
        </pc:sldMkLst>
      </pc:sldChg>
      <pc:sldChg chg="add del">
        <pc:chgData name="Shenton, Felicity (She/Her/Hers) (Research &amp; Development)" userId="47c1735f-a8d8-404c-acb0-511113d67df9" providerId="ADAL" clId="{A727EE6A-8AD1-4102-9548-71C332B30970}" dt="2025-08-27T11:01:49.812" v="120" actId="2696"/>
        <pc:sldMkLst>
          <pc:docMk/>
          <pc:sldMk cId="1691814961" sldId="258"/>
        </pc:sldMkLst>
      </pc:sldChg>
      <pc:sldChg chg="modSp add del mod">
        <pc:chgData name="Shenton, Felicity (She/Her/Hers) (Research &amp; Development)" userId="47c1735f-a8d8-404c-acb0-511113d67df9" providerId="ADAL" clId="{A727EE6A-8AD1-4102-9548-71C332B30970}" dt="2025-09-08T08:27:29.919" v="325" actId="2696"/>
        <pc:sldMkLst>
          <pc:docMk/>
          <pc:sldMk cId="1889816266" sldId="258"/>
        </pc:sldMkLst>
      </pc:sldChg>
      <pc:sldChg chg="add">
        <pc:chgData name="Shenton, Felicity (She/Her/Hers) (Research &amp; Development)" userId="47c1735f-a8d8-404c-acb0-511113d67df9" providerId="ADAL" clId="{A727EE6A-8AD1-4102-9548-71C332B30970}" dt="2025-09-03T08:41:27.887" v="320"/>
        <pc:sldMkLst>
          <pc:docMk/>
          <pc:sldMk cId="398699393" sldId="259"/>
        </pc:sldMkLst>
      </pc:sldChg>
      <pc:sldChg chg="modSp mod">
        <pc:chgData name="Shenton, Felicity (She/Her/Hers) (Research &amp; Development)" userId="47c1735f-a8d8-404c-acb0-511113d67df9" providerId="ADAL" clId="{A727EE6A-8AD1-4102-9548-71C332B30970}" dt="2025-08-27T11:01:22.478" v="115" actId="20577"/>
        <pc:sldMkLst>
          <pc:docMk/>
          <pc:sldMk cId="1722482138" sldId="260"/>
        </pc:sldMkLst>
        <pc:spChg chg="mod">
          <ac:chgData name="Shenton, Felicity (She/Her/Hers) (Research &amp; Development)" userId="47c1735f-a8d8-404c-acb0-511113d67df9" providerId="ADAL" clId="{A727EE6A-8AD1-4102-9548-71C332B30970}" dt="2025-08-27T11:01:22.478" v="115" actId="20577"/>
          <ac:spMkLst>
            <pc:docMk/>
            <pc:sldMk cId="1722482138" sldId="260"/>
            <ac:spMk id="3" creationId="{00000000-0000-0000-0000-000000000000}"/>
          </ac:spMkLst>
        </pc:spChg>
      </pc:sldChg>
      <pc:sldChg chg="add">
        <pc:chgData name="Shenton, Felicity (She/Her/Hers) (Research &amp; Development)" userId="47c1735f-a8d8-404c-acb0-511113d67df9" providerId="ADAL" clId="{A727EE6A-8AD1-4102-9548-71C332B30970}" dt="2025-09-03T08:41:17.321" v="319"/>
        <pc:sldMkLst>
          <pc:docMk/>
          <pc:sldMk cId="4085398766" sldId="261"/>
        </pc:sldMkLst>
      </pc:sldChg>
      <pc:sldChg chg="addSp modSp mod">
        <pc:chgData name="Shenton, Felicity (She/Her/Hers) (Research &amp; Development)" userId="47c1735f-a8d8-404c-acb0-511113d67df9" providerId="ADAL" clId="{A727EE6A-8AD1-4102-9548-71C332B30970}" dt="2025-09-08T08:30:59.652" v="373" actId="255"/>
        <pc:sldMkLst>
          <pc:docMk/>
          <pc:sldMk cId="1538720327" sldId="262"/>
        </pc:sldMkLst>
        <pc:spChg chg="add mod">
          <ac:chgData name="Shenton, Felicity (She/Her/Hers) (Research &amp; Development)" userId="47c1735f-a8d8-404c-acb0-511113d67df9" providerId="ADAL" clId="{A727EE6A-8AD1-4102-9548-71C332B30970}" dt="2025-09-08T08:30:59.652" v="373" actId="255"/>
          <ac:spMkLst>
            <pc:docMk/>
            <pc:sldMk cId="1538720327" sldId="262"/>
            <ac:spMk id="2" creationId="{DA356FE7-5858-6653-80D2-34647736704B}"/>
          </ac:spMkLst>
        </pc:spChg>
      </pc:sldChg>
      <pc:sldChg chg="add">
        <pc:chgData name="Shenton, Felicity (She/Her/Hers) (Research &amp; Development)" userId="47c1735f-a8d8-404c-acb0-511113d67df9" providerId="ADAL" clId="{A727EE6A-8AD1-4102-9548-71C332B30970}" dt="2025-09-03T08:40:56.985" v="317"/>
        <pc:sldMkLst>
          <pc:docMk/>
          <pc:sldMk cId="1032209377" sldId="264"/>
        </pc:sldMkLst>
      </pc:sldChg>
      <pc:sldChg chg="add">
        <pc:chgData name="Shenton, Felicity (She/Her/Hers) (Research &amp; Development)" userId="47c1735f-a8d8-404c-acb0-511113d67df9" providerId="ADAL" clId="{A727EE6A-8AD1-4102-9548-71C332B30970}" dt="2025-09-03T08:41:39.656" v="321"/>
        <pc:sldMkLst>
          <pc:docMk/>
          <pc:sldMk cId="4178719143" sldId="265"/>
        </pc:sldMkLst>
      </pc:sldChg>
      <pc:sldChg chg="add del">
        <pc:chgData name="Shenton, Felicity (She/Her/Hers) (Research &amp; Development)" userId="47c1735f-a8d8-404c-acb0-511113d67df9" providerId="ADAL" clId="{A727EE6A-8AD1-4102-9548-71C332B30970}" dt="2025-09-08T08:30:34.555" v="370"/>
        <pc:sldMkLst>
          <pc:docMk/>
          <pc:sldMk cId="242908406" sldId="288"/>
        </pc:sldMkLst>
      </pc:sldChg>
      <pc:sldChg chg="modSp mod">
        <pc:chgData name="Shenton, Felicity (She/Her/Hers) (Research &amp; Development)" userId="47c1735f-a8d8-404c-acb0-511113d67df9" providerId="ADAL" clId="{A727EE6A-8AD1-4102-9548-71C332B30970}" dt="2025-09-11T19:37:44.035" v="432" actId="114"/>
        <pc:sldMkLst>
          <pc:docMk/>
          <pc:sldMk cId="1107472635" sldId="301"/>
        </pc:sldMkLst>
        <pc:spChg chg="mod">
          <ac:chgData name="Shenton, Felicity (She/Her/Hers) (Research &amp; Development)" userId="47c1735f-a8d8-404c-acb0-511113d67df9" providerId="ADAL" clId="{A727EE6A-8AD1-4102-9548-71C332B30970}" dt="2025-09-11T19:37:44.035" v="432" actId="114"/>
          <ac:spMkLst>
            <pc:docMk/>
            <pc:sldMk cId="1107472635" sldId="301"/>
            <ac:spMk id="2" creationId="{00000000-0000-0000-0000-000000000000}"/>
          </ac:spMkLst>
        </pc:spChg>
      </pc:sldChg>
      <pc:sldChg chg="modSp mod">
        <pc:chgData name="Shenton, Felicity (She/Her/Hers) (Research &amp; Development)" userId="47c1735f-a8d8-404c-acb0-511113d67df9" providerId="ADAL" clId="{A727EE6A-8AD1-4102-9548-71C332B30970}" dt="2025-08-27T11:04:12.607" v="279" actId="14100"/>
        <pc:sldMkLst>
          <pc:docMk/>
          <pc:sldMk cId="1685991920" sldId="304"/>
        </pc:sldMkLst>
        <pc:spChg chg="mod">
          <ac:chgData name="Shenton, Felicity (She/Her/Hers) (Research &amp; Development)" userId="47c1735f-a8d8-404c-acb0-511113d67df9" providerId="ADAL" clId="{A727EE6A-8AD1-4102-9548-71C332B30970}" dt="2025-08-27T11:04:12.607" v="279" actId="14100"/>
          <ac:spMkLst>
            <pc:docMk/>
            <pc:sldMk cId="1685991920" sldId="304"/>
            <ac:spMk id="2" creationId="{00000000-0000-0000-0000-000000000000}"/>
          </ac:spMkLst>
        </pc:spChg>
      </pc:sldChg>
      <pc:sldChg chg="del">
        <pc:chgData name="Shenton, Felicity (She/Her/Hers) (Research &amp; Development)" userId="47c1735f-a8d8-404c-acb0-511113d67df9" providerId="ADAL" clId="{A727EE6A-8AD1-4102-9548-71C332B30970}" dt="2025-08-27T11:02:53.108" v="176" actId="2696"/>
        <pc:sldMkLst>
          <pc:docMk/>
          <pc:sldMk cId="3091508772" sldId="305"/>
        </pc:sldMkLst>
      </pc:sldChg>
      <pc:sldChg chg="modSp mod">
        <pc:chgData name="Shenton, Felicity (She/Her/Hers) (Research &amp; Development)" userId="47c1735f-a8d8-404c-acb0-511113d67df9" providerId="ADAL" clId="{A727EE6A-8AD1-4102-9548-71C332B30970}" dt="2025-08-27T11:01:57.953" v="122" actId="114"/>
        <pc:sldMkLst>
          <pc:docMk/>
          <pc:sldMk cId="2768587418" sldId="307"/>
        </pc:sldMkLst>
        <pc:spChg chg="mod">
          <ac:chgData name="Shenton, Felicity (She/Her/Hers) (Research &amp; Development)" userId="47c1735f-a8d8-404c-acb0-511113d67df9" providerId="ADAL" clId="{A727EE6A-8AD1-4102-9548-71C332B30970}" dt="2025-08-27T11:01:57.953" v="122" actId="114"/>
          <ac:spMkLst>
            <pc:docMk/>
            <pc:sldMk cId="2768587418" sldId="307"/>
            <ac:spMk id="3" creationId="{00000000-0000-0000-0000-000000000000}"/>
          </ac:spMkLst>
        </pc:spChg>
      </pc:sldChg>
      <pc:sldChg chg="add del">
        <pc:chgData name="Shenton, Felicity (She/Her/Hers) (Research &amp; Development)" userId="47c1735f-a8d8-404c-acb0-511113d67df9" providerId="ADAL" clId="{A727EE6A-8AD1-4102-9548-71C332B30970}" dt="2025-09-08T08:31:37.650" v="375" actId="2696"/>
        <pc:sldMkLst>
          <pc:docMk/>
          <pc:sldMk cId="1807868721" sldId="308"/>
        </pc:sldMkLst>
      </pc:sldChg>
      <pc:sldChg chg="add">
        <pc:chgData name="Shenton, Felicity (She/Her/Hers) (Research &amp; Development)" userId="47c1735f-a8d8-404c-acb0-511113d67df9" providerId="ADAL" clId="{A727EE6A-8AD1-4102-9548-71C332B30970}" dt="2025-09-03T08:40:38.684" v="315"/>
        <pc:sldMkLst>
          <pc:docMk/>
          <pc:sldMk cId="4044596759" sldId="309"/>
        </pc:sldMkLst>
      </pc:sldChg>
      <pc:sldChg chg="add">
        <pc:chgData name="Shenton, Felicity (She/Her/Hers) (Research &amp; Development)" userId="47c1735f-a8d8-404c-acb0-511113d67df9" providerId="ADAL" clId="{A727EE6A-8AD1-4102-9548-71C332B30970}" dt="2025-09-03T08:41:07.769" v="318"/>
        <pc:sldMkLst>
          <pc:docMk/>
          <pc:sldMk cId="1512325723" sldId="310"/>
        </pc:sldMkLst>
      </pc:sldChg>
      <pc:sldChg chg="modSp add mod">
        <pc:chgData name="Shenton, Felicity (She/Her/Hers) (Research &amp; Development)" userId="47c1735f-a8d8-404c-acb0-511113d67df9" providerId="ADAL" clId="{A727EE6A-8AD1-4102-9548-71C332B30970}" dt="2025-09-09T07:50:07.802" v="390" actId="255"/>
        <pc:sldMkLst>
          <pc:docMk/>
          <pc:sldMk cId="1160467242" sldId="311"/>
        </pc:sldMkLst>
        <pc:spChg chg="mod">
          <ac:chgData name="Shenton, Felicity (She/Her/Hers) (Research &amp; Development)" userId="47c1735f-a8d8-404c-acb0-511113d67df9" providerId="ADAL" clId="{A727EE6A-8AD1-4102-9548-71C332B30970}" dt="2025-09-09T07:50:07.802" v="390" actId="255"/>
          <ac:spMkLst>
            <pc:docMk/>
            <pc:sldMk cId="1160467242" sldId="311"/>
            <ac:spMk id="2" creationId="{00000000-0000-0000-0000-000000000000}"/>
          </ac:spMkLst>
        </pc:spChg>
        <pc:spChg chg="mod">
          <ac:chgData name="Shenton, Felicity (She/Her/Hers) (Research &amp; Development)" userId="47c1735f-a8d8-404c-acb0-511113d67df9" providerId="ADAL" clId="{A727EE6A-8AD1-4102-9548-71C332B30970}" dt="2025-09-09T07:49:54.155" v="388" actId="20577"/>
          <ac:spMkLst>
            <pc:docMk/>
            <pc:sldMk cId="1160467242" sldId="311"/>
            <ac:spMk id="5" creationId="{5EA25D32-377E-7D41-A583-CE51D5249545}"/>
          </ac:spMkLst>
        </pc:spChg>
      </pc:sldChg>
      <pc:sldChg chg="modSp add mod">
        <pc:chgData name="Shenton, Felicity (She/Her/Hers) (Research &amp; Development)" userId="47c1735f-a8d8-404c-acb0-511113d67df9" providerId="ADAL" clId="{A727EE6A-8AD1-4102-9548-71C332B30970}" dt="2025-09-09T07:50:38.956" v="396" actId="14100"/>
        <pc:sldMkLst>
          <pc:docMk/>
          <pc:sldMk cId="1778163934" sldId="312"/>
        </pc:sldMkLst>
        <pc:spChg chg="mod">
          <ac:chgData name="Shenton, Felicity (She/Her/Hers) (Research &amp; Development)" userId="47c1735f-a8d8-404c-acb0-511113d67df9" providerId="ADAL" clId="{A727EE6A-8AD1-4102-9548-71C332B30970}" dt="2025-09-09T07:50:17.079" v="391" actId="2711"/>
          <ac:spMkLst>
            <pc:docMk/>
            <pc:sldMk cId="1778163934" sldId="312"/>
            <ac:spMk id="2" creationId="{70E0E9F7-48B0-FA45-BC71-7E189E98BFB3}"/>
          </ac:spMkLst>
        </pc:spChg>
        <pc:spChg chg="mod">
          <ac:chgData name="Shenton, Felicity (She/Her/Hers) (Research &amp; Development)" userId="47c1735f-a8d8-404c-acb0-511113d67df9" providerId="ADAL" clId="{A727EE6A-8AD1-4102-9548-71C332B30970}" dt="2025-09-09T07:50:38.956" v="396" actId="14100"/>
          <ac:spMkLst>
            <pc:docMk/>
            <pc:sldMk cId="1778163934" sldId="312"/>
            <ac:spMk id="3" creationId="{3EE7322B-926B-AF4F-932D-7CEAE0A74EA3}"/>
          </ac:spMkLst>
        </pc:spChg>
      </pc:sldChg>
      <pc:sldChg chg="modSp add mod">
        <pc:chgData name="Shenton, Felicity (She/Her/Hers) (Research &amp; Development)" userId="47c1735f-a8d8-404c-acb0-511113d67df9" providerId="ADAL" clId="{A727EE6A-8AD1-4102-9548-71C332B30970}" dt="2025-09-09T07:51:21.008" v="408" actId="14100"/>
        <pc:sldMkLst>
          <pc:docMk/>
          <pc:sldMk cId="1792800270" sldId="313"/>
        </pc:sldMkLst>
        <pc:spChg chg="mod">
          <ac:chgData name="Shenton, Felicity (She/Her/Hers) (Research &amp; Development)" userId="47c1735f-a8d8-404c-acb0-511113d67df9" providerId="ADAL" clId="{A727EE6A-8AD1-4102-9548-71C332B30970}" dt="2025-09-09T07:50:49.100" v="398" actId="255"/>
          <ac:spMkLst>
            <pc:docMk/>
            <pc:sldMk cId="1792800270" sldId="313"/>
            <ac:spMk id="2" creationId="{00000000-0000-0000-0000-000000000000}"/>
          </ac:spMkLst>
        </pc:spChg>
        <pc:spChg chg="mod">
          <ac:chgData name="Shenton, Felicity (She/Her/Hers) (Research &amp; Development)" userId="47c1735f-a8d8-404c-acb0-511113d67df9" providerId="ADAL" clId="{A727EE6A-8AD1-4102-9548-71C332B30970}" dt="2025-09-09T07:51:21.008" v="408" actId="14100"/>
          <ac:spMkLst>
            <pc:docMk/>
            <pc:sldMk cId="1792800270" sldId="313"/>
            <ac:spMk id="5" creationId="{5EA25D32-377E-7D41-A583-CE51D5249545}"/>
          </ac:spMkLst>
        </pc:spChg>
      </pc:sldChg>
      <pc:sldChg chg="modSp add del mod">
        <pc:chgData name="Shenton, Felicity (She/Her/Hers) (Research &amp; Development)" userId="47c1735f-a8d8-404c-acb0-511113d67df9" providerId="ADAL" clId="{A727EE6A-8AD1-4102-9548-71C332B30970}" dt="2025-09-11T19:39:35.231" v="441" actId="2696"/>
        <pc:sldMkLst>
          <pc:docMk/>
          <pc:sldMk cId="1668163893" sldId="314"/>
        </pc:sldMkLst>
      </pc:sldChg>
      <pc:sldChg chg="add del">
        <pc:chgData name="Shenton, Felicity (She/Her/Hers) (Research &amp; Development)" userId="47c1735f-a8d8-404c-acb0-511113d67df9" providerId="ADAL" clId="{A727EE6A-8AD1-4102-9548-71C332B30970}" dt="2025-09-11T19:40:50.559" v="444"/>
        <pc:sldMkLst>
          <pc:docMk/>
          <pc:sldMk cId="4001828267" sldId="314"/>
        </pc:sldMkLst>
      </pc:sldChg>
      <pc:sldChg chg="modSp new mod">
        <pc:chgData name="Shenton, Felicity (She/Her/Hers) (Research &amp; Development)" userId="47c1735f-a8d8-404c-acb0-511113d67df9" providerId="ADAL" clId="{A727EE6A-8AD1-4102-9548-71C332B30970}" dt="2025-09-11T19:42:06.914" v="479" actId="20577"/>
        <pc:sldMkLst>
          <pc:docMk/>
          <pc:sldMk cId="1770141945" sldId="315"/>
        </pc:sldMkLst>
        <pc:spChg chg="mod">
          <ac:chgData name="Shenton, Felicity (She/Her/Hers) (Research &amp; Development)" userId="47c1735f-a8d8-404c-acb0-511113d67df9" providerId="ADAL" clId="{A727EE6A-8AD1-4102-9548-71C332B30970}" dt="2025-09-11T19:42:06.914" v="479" actId="20577"/>
          <ac:spMkLst>
            <pc:docMk/>
            <pc:sldMk cId="1770141945" sldId="315"/>
            <ac:spMk id="2" creationId="{D24B688C-B63A-CEDA-F2A9-ACE4C06D5C16}"/>
          </ac:spMkLst>
        </pc:spChg>
      </pc:sldChg>
      <pc:sldChg chg="add del">
        <pc:chgData name="Shenton, Felicity (She/Her/Hers) (Research &amp; Development)" userId="47c1735f-a8d8-404c-acb0-511113d67df9" providerId="ADAL" clId="{A727EE6A-8AD1-4102-9548-71C332B30970}" dt="2025-09-08T08:30:35.338" v="371"/>
        <pc:sldMkLst>
          <pc:docMk/>
          <pc:sldMk cId="2648043646" sldId="315"/>
        </pc:sldMkLst>
      </pc:sldChg>
      <pc:sldChg chg="add del">
        <pc:chgData name="Shenton, Felicity (She/Her/Hers) (Research &amp; Development)" userId="47c1735f-a8d8-404c-acb0-511113d67df9" providerId="ADAL" clId="{A727EE6A-8AD1-4102-9548-71C332B30970}" dt="2025-09-08T08:30:02.362" v="368"/>
        <pc:sldMkLst>
          <pc:docMk/>
          <pc:sldMk cId="245894055" sldId="316"/>
        </pc:sldMkLst>
      </pc:sldChg>
      <pc:sldChg chg="add del">
        <pc:chgData name="Shenton, Felicity (She/Her/Hers) (Research &amp; Development)" userId="47c1735f-a8d8-404c-acb0-511113d67df9" providerId="ADAL" clId="{A727EE6A-8AD1-4102-9548-71C332B30970}" dt="2025-09-11T19:41:15.998" v="446"/>
        <pc:sldMkLst>
          <pc:docMk/>
          <pc:sldMk cId="2659132139" sldId="316"/>
        </pc:sldMkLst>
      </pc:sldChg>
      <pc:sldChg chg="modSp new mod">
        <pc:chgData name="Shenton, Felicity (She/Her/Hers) (Research &amp; Development)" userId="47c1735f-a8d8-404c-acb0-511113d67df9" providerId="ADAL" clId="{A727EE6A-8AD1-4102-9548-71C332B30970}" dt="2025-09-11T19:42:21.682" v="510" actId="20577"/>
        <pc:sldMkLst>
          <pc:docMk/>
          <pc:sldMk cId="3367105563" sldId="316"/>
        </pc:sldMkLst>
        <pc:spChg chg="mod">
          <ac:chgData name="Shenton, Felicity (She/Her/Hers) (Research &amp; Development)" userId="47c1735f-a8d8-404c-acb0-511113d67df9" providerId="ADAL" clId="{A727EE6A-8AD1-4102-9548-71C332B30970}" dt="2025-09-11T19:42:21.682" v="510" actId="20577"/>
          <ac:spMkLst>
            <pc:docMk/>
            <pc:sldMk cId="3367105563" sldId="316"/>
            <ac:spMk id="2" creationId="{CEBC85A9-346B-727A-2D42-32437E27EECA}"/>
          </ac:spMkLst>
        </pc:spChg>
      </pc:sldChg>
      <pc:sldChg chg="add">
        <pc:chgData name="Shenton, Felicity (She/Her/Hers) (Research &amp; Development)" userId="47c1735f-a8d8-404c-acb0-511113d67df9" providerId="ADAL" clId="{A727EE6A-8AD1-4102-9548-71C332B30970}" dt="2025-09-11T19:42:59.815" v="511"/>
        <pc:sldMkLst>
          <pc:docMk/>
          <pc:sldMk cId="433048312" sldId="3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F6E22-2236-4AC0-8099-845ECA1BFE6F}" type="doc">
      <dgm:prSet loTypeId="urn:diagrams.loki3.com/BracketList" loCatId="list" qsTypeId="urn:microsoft.com/office/officeart/2005/8/quickstyle/simple1" qsCatId="simple" csTypeId="urn:microsoft.com/office/officeart/2005/8/colors/accent0_2" csCatId="mainScheme" phldr="1"/>
      <dgm:spPr/>
      <dgm:t>
        <a:bodyPr/>
        <a:lstStyle/>
        <a:p>
          <a:endParaRPr lang="en-GB"/>
        </a:p>
      </dgm:t>
    </dgm:pt>
    <dgm:pt modelId="{9E3092B7-654A-4388-95DF-BB72C6317B7A}">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Safeguarding</a:t>
          </a:r>
        </a:p>
      </dgm:t>
    </dgm:pt>
    <dgm:pt modelId="{B663E562-0DD7-4B1E-B64C-86AF14CE8770}" type="parTrans" cxnId="{6A0D8951-EF64-407A-9C5D-2C31EA3FFF68}">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953912B7-805F-4DA9-BC11-09E54B41C49C}" type="sibTrans" cxnId="{6A0D8951-EF64-407A-9C5D-2C31EA3FFF68}">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92C03212-FC9B-466F-86C4-4AFCBAF5B405}">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Access, inclusion and equity</a:t>
          </a:r>
        </a:p>
      </dgm:t>
    </dgm:pt>
    <dgm:pt modelId="{E442BE1E-40BF-4CCF-BB7F-B4581B3CCACB}" type="parTrans" cxnId="{F75CDC58-AD54-485A-A0BC-327749DD4306}">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2883869-E01F-4A7A-8C97-3F90822EDCB8}" type="sibTrans" cxnId="{F75CDC58-AD54-485A-A0BC-327749DD4306}">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7F10F677-80AF-4623-B2D3-04920502BC8C}">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Agreeing boundaries from the outset</a:t>
          </a:r>
        </a:p>
      </dgm:t>
    </dgm:pt>
    <dgm:pt modelId="{71CCC388-39C9-47F1-8D79-30ED533B9758}" type="parTrans" cxnId="{5E4AAFC6-0A70-4B24-B5C1-7C4DA46BE31C}">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20DA73E9-51D6-4626-8729-EE071EECB1E4}" type="sibTrans" cxnId="{5E4AAFC6-0A70-4B24-B5C1-7C4DA46BE31C}">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CAAC3C3-3EC9-4FAF-B3B6-794698BD9669}">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Training and support</a:t>
          </a:r>
        </a:p>
      </dgm:t>
    </dgm:pt>
    <dgm:pt modelId="{4CD4C30C-7668-45D0-954E-4210A8332367}" type="parTrans" cxnId="{0A521DB6-A3A3-4C6B-9FE7-33DC0D4632FA}">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FCF47A9D-EB78-4AEE-AA81-47990BFCDE2F}" type="sibTrans" cxnId="{0A521DB6-A3A3-4C6B-9FE7-33DC0D4632FA}">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97F437BC-3A76-4EA7-9B60-EADC624B8023}">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Developing sustainable reciprocal relationships</a:t>
          </a:r>
        </a:p>
      </dgm:t>
    </dgm:pt>
    <dgm:pt modelId="{B5783175-CE42-4910-B470-878468641627}" type="parTrans" cxnId="{ABB29D0E-D080-415E-BD8D-65A757C209F6}">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F564D825-91DC-4B3D-A4B4-D4DCDB5C0CCB}" type="sibTrans" cxnId="{ABB29D0E-D080-415E-BD8D-65A757C209F6}">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3C9CCD7F-5D43-4B7A-9B93-4D8E6B88225F}">
      <dgm:prSet custT="1"/>
      <dgm:spPr/>
      <dgm:t>
        <a:bodyPr/>
        <a:lstStyle/>
        <a:p>
          <a:pPr algn="l"/>
          <a:r>
            <a:rPr lang="en-GB" sz="1100">
              <a:solidFill>
                <a:srgbClr val="002060"/>
              </a:solidFill>
              <a:latin typeface="Lato" panose="020F0502020204030203" pitchFamily="34" charset="0"/>
              <a:ea typeface="Lato" panose="020F0502020204030203" pitchFamily="34" charset="0"/>
              <a:cs typeface="Lato" panose="020F0502020204030203" pitchFamily="34" charset="0"/>
            </a:rPr>
            <a:t>Establish whether you need a risk assessment.</a:t>
          </a:r>
        </a:p>
      </dgm:t>
    </dgm:pt>
    <dgm:pt modelId="{44FDF80C-76D5-4345-914A-F1DE730604E0}" type="parTrans" cxnId="{AF821C42-DBAC-450C-AF6B-D3C34898E922}">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E865CD17-D0DE-4C26-A82E-3A0E9B187653}" type="sibTrans" cxnId="{AF821C42-DBAC-450C-AF6B-D3C34898E922}">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D72B1A15-C534-4DB6-B912-AE373FFF6D4F}">
      <dgm:prSe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Confidentiality/</a:t>
          </a:r>
        </a:p>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consent/assent</a:t>
          </a:r>
        </a:p>
      </dgm:t>
    </dgm:pt>
    <dgm:pt modelId="{BB3AFB36-CF44-4C6E-A728-06E249D7F378}" type="parTrans" cxnId="{E03731DA-490A-4DED-BEAF-5E716770723D}">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7163F4D2-623F-4C82-AD72-B32A3FBEF1FA}" type="sibTrans" cxnId="{E03731DA-490A-4DED-BEAF-5E716770723D}">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14E7BD92-C88A-42B4-99A0-2B03646BFB06}">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Ensure that you have time built in for breaks/ reflection as appropriate.</a:t>
          </a:r>
        </a:p>
      </dgm:t>
    </dgm:pt>
    <dgm:pt modelId="{595A6CBF-9178-42F2-A4B4-DA32B3F01FB5}" type="parTrans" cxnId="{53C25979-39D5-4D14-AE06-9CDE7A9EFC65}">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A8EDB451-FDE4-42BE-953E-BF58C35FC6BE}" type="sibTrans" cxnId="{53C25979-39D5-4D14-AE06-9CDE7A9EFC65}">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E815F675-1F20-4D91-94D1-FB98902B8553}">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Make available lists of contacts for support during and after sessions.</a:t>
          </a:r>
        </a:p>
      </dgm:t>
    </dgm:pt>
    <dgm:pt modelId="{D9A988F0-6755-48C3-97B2-A01704C2A5F3}" type="parTrans" cxnId="{81F68109-3D10-400E-BBAE-315F0CFD29EC}">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676E5D0D-A205-49F1-82C6-5CE27A32E34F}" type="sibTrans" cxnId="{81F68109-3D10-400E-BBAE-315F0CFD29EC}">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90B6EAC2-5BF0-4CE5-87FA-F4C3C5FC4BE1}">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Set clear guidelines about sharing personal experiences, what will be shared and how it will be used.</a:t>
          </a:r>
        </a:p>
      </dgm:t>
    </dgm:pt>
    <dgm:pt modelId="{9B4BE0AC-9794-40B0-83C4-74B30B216965}" type="parTrans" cxnId="{56F32AE4-7442-4949-B70B-E72EFA462A99}">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BA363D9-9905-4366-A50C-B89AD79AB202}" type="sibTrans" cxnId="{56F32AE4-7442-4949-B70B-E72EFA462A99}">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29A93418-4E6C-4DE3-B8D5-10B1B16757F8}">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Ensure all team members have appropriate training in data protection.</a:t>
          </a:r>
        </a:p>
      </dgm:t>
    </dgm:pt>
    <dgm:pt modelId="{6F63743B-2A2C-4A1D-81AA-D397ADF595D1}" type="parTrans" cxnId="{B05EFC26-9F37-40B2-A695-1C13480E649B}">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DDDE85F1-BBE0-4AF5-9D49-17F271A81F53}" type="sibTrans" cxnId="{B05EFC26-9F37-40B2-A695-1C13480E649B}">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8912AEF-367F-4B90-BD0F-A12EC988C71B}">
      <dgm:prSe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Communication</a:t>
          </a:r>
        </a:p>
      </dgm:t>
    </dgm:pt>
    <dgm:pt modelId="{F2F46008-E52F-4459-8078-BF6870602505}" type="parTrans" cxnId="{5A592222-5B12-4109-B3EE-4EBCF158A274}">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E77E80E4-ACFF-4DB0-BE02-E6A3814ED848}" type="sibTrans" cxnId="{5A592222-5B12-4109-B3EE-4EBCF158A274}">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CDC2EB91-7F4B-4F9D-99D0-B9AE0ECAAA4A}">
      <dgm:prSet phldrT="[Text]" custT="1"/>
      <dgm:spPr/>
      <dgm:t>
        <a:bodyPr/>
        <a:lstStyle/>
        <a:p>
          <a:pPr algn="l"/>
          <a:r>
            <a:rPr lang="en-GB" sz="1100">
              <a:solidFill>
                <a:srgbClr val="002060"/>
              </a:solidFill>
              <a:latin typeface="Lato" panose="020F0502020204030203" pitchFamily="34" charset="0"/>
              <a:ea typeface="Lato" panose="020F0502020204030203" pitchFamily="34" charset="0"/>
              <a:cs typeface="Lato" panose="020F0502020204030203" pitchFamily="34" charset="0"/>
            </a:rPr>
            <a:t>Discuss with public contributors what training might be needed for them to take part.</a:t>
          </a:r>
        </a:p>
      </dgm:t>
    </dgm:pt>
    <dgm:pt modelId="{50672F99-7653-4B0C-87D9-D8B339DD1556}" type="parTrans" cxnId="{EBA18F1E-0C6F-427D-B810-8FFC23029D0C}">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3D09C431-C2BE-47B0-AA9D-BE5AB33BF861}" type="sibTrans" cxnId="{EBA18F1E-0C6F-427D-B810-8FFC23029D0C}">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2AD2702-5839-490E-B7F9-21F54CE898D5}">
      <dgm:prSet phldrT="[Text]" custT="1"/>
      <dgm:spPr/>
      <dgm:t>
        <a:bodyPr/>
        <a:lstStyle/>
        <a:p>
          <a:pPr algn="l"/>
          <a:r>
            <a:rPr lang="en-GB" sz="1100">
              <a:solidFill>
                <a:srgbClr val="002060"/>
              </a:solidFill>
              <a:latin typeface="Lato" panose="020F0502020204030203" pitchFamily="34" charset="0"/>
              <a:ea typeface="Lato" panose="020F0502020204030203" pitchFamily="34" charset="0"/>
              <a:cs typeface="Lato" panose="020F0502020204030203" pitchFamily="34" charset="0"/>
            </a:rPr>
            <a:t>Consider what specialist training the research team might need for the groups they will be working with. </a:t>
          </a:r>
        </a:p>
      </dgm:t>
    </dgm:pt>
    <dgm:pt modelId="{D0C04219-1640-47E8-A5A5-93CD912C8875}" type="parTrans" cxnId="{D3697C53-A74C-4CB3-8546-4AD5F514D6AE}">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9545F0B2-49CE-436B-A12F-83EEBEC7D041}" type="sibTrans" cxnId="{D3697C53-A74C-4CB3-8546-4AD5F514D6AE}">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F4B28196-81B1-46E6-AD7E-C9DF5C314606}">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Managing conflict</a:t>
          </a:r>
        </a:p>
      </dgm:t>
    </dgm:pt>
    <dgm:pt modelId="{D14C4EF1-6C39-406F-97FD-F7BB11FC9692}" type="parTrans" cxnId="{CD77E4A5-2499-4802-8EE6-39C14EF95C29}">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3E13A554-157D-40A0-B82F-A6916A3F9D11}" type="sibTrans" cxnId="{CD77E4A5-2499-4802-8EE6-39C14EF95C29}">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00D7802A-560B-42D5-80B3-E74A61010B9D}">
      <dgm:prSet phldrT="[Text]" custT="1"/>
      <dgm:spPr/>
      <dgm:t>
        <a:bodyPr/>
        <a:lstStyle/>
        <a:p>
          <a:pPr algn="l"/>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Valuing public contributors </a:t>
          </a:r>
        </a:p>
      </dgm:t>
    </dgm:pt>
    <dgm:pt modelId="{D7436187-BF2E-4DB8-892F-6BF70AA6628B}" type="parTrans" cxnId="{BF00F7FA-AA22-4D77-9C11-167A729CB25E}">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F4BCB61E-60EA-4637-A872-85F047842B56}" type="sibTrans" cxnId="{BF00F7FA-AA22-4D77-9C11-167A729CB25E}">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48E8179A-E3D8-479C-B673-3CA8C2BDF425}">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Be clear about the expectations of the relationship with public contributors.</a:t>
          </a:r>
        </a:p>
      </dgm:t>
    </dgm:pt>
    <dgm:pt modelId="{6256BF96-FBF3-4A92-9B43-03541B919E16}" type="parTrans" cxnId="{14E63EC0-38E6-49DA-A9A4-4466EE2E0107}">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315C02B4-ABDC-4701-9393-E3DDA0FF04E3}" type="sibTrans" cxnId="{14E63EC0-38E6-49DA-A9A4-4466EE2E0107}">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4589FE26-7D34-4B67-B3BC-9A1CCA8BF5E3}">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Give details on the duration of the work and what might happen after the work finishes. </a:t>
          </a:r>
        </a:p>
      </dgm:t>
    </dgm:pt>
    <dgm:pt modelId="{80E10975-3B42-40A9-A2E0-0DDE9E885AFF}" type="parTrans" cxnId="{91D3A4FB-97DF-4E6E-83AB-57D12916ECDB}">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0491EB5E-5AE7-459A-874E-1454AAA116DF}" type="sibTrans" cxnId="{91D3A4FB-97DF-4E6E-83AB-57D12916ECDB}">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B90B8F0E-D97D-4DB4-8E37-071E9AADC67B}">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Consider the impact on public contributors and communities.</a:t>
          </a:r>
        </a:p>
      </dgm:t>
    </dgm:pt>
    <dgm:pt modelId="{CA5A847E-C774-47CD-9FBF-B80EFC6B2518}" type="parTrans" cxnId="{7AE3C429-8B1C-47A2-BBF9-BBEE4885CD46}">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F3847899-FF3F-41D7-B987-22467D9A88B1}" type="sibTrans" cxnId="{7AE3C429-8B1C-47A2-BBF9-BBEE4885CD46}">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F1CAA387-E669-402A-A93E-2DBC423CE1C7}">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Have a plan in place for any potential conflict that might arise and how you will manage this. </a:t>
          </a:r>
        </a:p>
      </dgm:t>
    </dgm:pt>
    <dgm:pt modelId="{85CEDADE-3C48-4E8E-8707-5CA54CCE4AF1}" type="parTrans" cxnId="{9AF6E4C5-277C-41BC-811C-529B5B29D7DB}">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E958FDFF-C036-4629-A95D-FE1F9000E5FF}" type="sibTrans" cxnId="{9AF6E4C5-277C-41BC-811C-529B5B29D7DB}">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A09128E1-C6E0-4202-9624-F7A7A1783B7E}">
      <dgm:prSet phldrT="[Text]" custT="1"/>
      <dgm:spPr/>
      <dgm:t>
        <a:bodyPr/>
        <a:lstStyle/>
        <a:p>
          <a:pPr algn="l"/>
          <a:r>
            <a:rPr lang="en-GB" sz="1100">
              <a:solidFill>
                <a:srgbClr val="002060"/>
              </a:solidFill>
              <a:latin typeface="Lato" panose="020F0502020204030203" pitchFamily="34" charset="0"/>
              <a:ea typeface="Lato" panose="020F0502020204030203" pitchFamily="34" charset="0"/>
              <a:cs typeface="Lato" panose="020F0502020204030203" pitchFamily="34" charset="0"/>
            </a:rPr>
            <a:t>Develop a set of working agreements/terms of reference or ground rules that include expectations about language &amp; behaviour of all people involved. </a:t>
          </a:r>
          <a:endParaRPr lang="en-GB" sz="1100" b="1">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745BCC4-71BB-4876-B709-63BECAB3F20D}" type="parTrans" cxnId="{28D23873-A982-416E-AB4D-806D7E781F48}">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7B23E8FA-BA0B-4011-9B3A-DCCA0924A235}" type="sibTrans" cxnId="{28D23873-A982-416E-AB4D-806D7E781F48}">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1E730C2D-C657-4705-B60B-F15BCC039790}">
      <dgm:prSet custT="1"/>
      <dgm:spPr/>
      <dgm:t>
        <a:bodyPr/>
        <a:lstStyle/>
        <a:p>
          <a:pPr algn="l">
            <a:buFont typeface="Symbol" panose="05050102010706020507" pitchFamily="18" charset="2"/>
            <a:buChar char=""/>
          </a:pPr>
          <a:r>
            <a:rPr lang="en-GB" sz="1100">
              <a:solidFill>
                <a:srgbClr val="002060"/>
              </a:solidFill>
              <a:latin typeface="Lato" panose="020F0502020204030203" pitchFamily="34" charset="0"/>
              <a:ea typeface="Lato" panose="020F0502020204030203" pitchFamily="34" charset="0"/>
              <a:cs typeface="Lato" panose="020F0502020204030203" pitchFamily="34" charset="0"/>
            </a:rPr>
            <a:t>Ensure there is ongoing two-way communication throughout.</a:t>
          </a:r>
          <a:endParaRPr lang="en-GB" sz="1100" b="1">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14338AC6-B11D-4123-B003-1EE9A97028EE}" type="parTrans" cxnId="{9C3FE5DA-0113-4CE8-9A32-1F1EF4568317}">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0A806C31-9B4B-482A-9CBA-FFC176FC8185}" type="sibTrans" cxnId="{9C3FE5DA-0113-4CE8-9A32-1F1EF4568317}">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60BD0050-C507-4842-B9A7-9A7DB7ECF9A6}">
      <dgm:prSet custT="1"/>
      <dgm:spPr/>
      <dgm:t>
        <a:bodyPr/>
        <a:lstStyle/>
        <a:p>
          <a:pPr algn="l">
            <a:buFont typeface="Symbol" panose="05050102010706020507" pitchFamily="18" charset="2"/>
            <a:buChar char=""/>
          </a:pPr>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Consider whether you need translators / interpeters and book these in advance.</a:t>
          </a:r>
        </a:p>
      </dgm:t>
    </dgm:pt>
    <dgm:pt modelId="{1B025074-5296-4B81-880E-F49DA1CFFC1F}" type="parTrans" cxnId="{32B04BBB-BD2A-4FB0-B908-28B9372F0409}">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E5D5A71A-357D-47E5-A37D-DA47F94ED61B}" type="sibTrans" cxnId="{32B04BBB-BD2A-4FB0-B908-28B9372F0409}">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A70E7847-A9E4-4FF6-9736-6208BE7DAB51}">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Let people know how their input </a:t>
          </a:r>
          <a:r>
            <a:rPr lang="en-GB" sz="1100">
              <a:solidFill>
                <a:srgbClr val="002060"/>
              </a:solidFill>
              <a:latin typeface="Lato" panose="020F0502020204030203" pitchFamily="34" charset="0"/>
              <a:ea typeface="Lato" panose="020F0502020204030203" pitchFamily="34" charset="0"/>
              <a:cs typeface="Lato" panose="020F0502020204030203" pitchFamily="34" charset="0"/>
            </a:rPr>
            <a:t>influenced the work. </a:t>
          </a:r>
          <a:endParaRPr lang="en-GB" sz="1100" b="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64FD1F38-1071-4915-949E-1CC74B2A047E}" type="parTrans" cxnId="{38967DAB-10BF-4811-A72B-FF13CCEFFCE5}">
      <dgm:prSet/>
      <dgm:spPr/>
      <dgm:t>
        <a:bodyPr/>
        <a:lstStyle/>
        <a:p>
          <a:pPr algn="l"/>
          <a:endParaRPr lang="en-GB" sz="1100">
            <a:solidFill>
              <a:srgbClr val="002060"/>
            </a:solidFill>
          </a:endParaRPr>
        </a:p>
      </dgm:t>
    </dgm:pt>
    <dgm:pt modelId="{1F0E1AA7-042C-468F-B577-E63E0A03A62F}" type="sibTrans" cxnId="{38967DAB-10BF-4811-A72B-FF13CCEFFCE5}">
      <dgm:prSet/>
      <dgm:spPr/>
      <dgm:t>
        <a:bodyPr/>
        <a:lstStyle/>
        <a:p>
          <a:pPr algn="l"/>
          <a:endParaRPr lang="en-GB" sz="1100">
            <a:solidFill>
              <a:srgbClr val="002060"/>
            </a:solidFill>
          </a:endParaRPr>
        </a:p>
      </dgm:t>
    </dgm:pt>
    <dgm:pt modelId="{DC303D83-FB74-4FB8-96EA-F01D60ED0825}">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Give consideration to involving people as co-authors/ co-applicants.</a:t>
          </a:r>
        </a:p>
      </dgm:t>
    </dgm:pt>
    <dgm:pt modelId="{FD78C365-ED43-4520-A940-8658C74121CF}" type="parTrans" cxnId="{44EA25DE-0724-43AD-A769-2D02E2371F46}">
      <dgm:prSet/>
      <dgm:spPr/>
      <dgm:t>
        <a:bodyPr/>
        <a:lstStyle/>
        <a:p>
          <a:pPr algn="l"/>
          <a:endParaRPr lang="en-GB" sz="1100">
            <a:solidFill>
              <a:srgbClr val="002060"/>
            </a:solidFill>
          </a:endParaRPr>
        </a:p>
      </dgm:t>
    </dgm:pt>
    <dgm:pt modelId="{A536C453-6688-437B-B9A4-CB8D310528FC}" type="sibTrans" cxnId="{44EA25DE-0724-43AD-A769-2D02E2371F46}">
      <dgm:prSet/>
      <dgm:spPr/>
      <dgm:t>
        <a:bodyPr/>
        <a:lstStyle/>
        <a:p>
          <a:pPr algn="l"/>
          <a:endParaRPr lang="en-GB" sz="1100">
            <a:solidFill>
              <a:srgbClr val="002060"/>
            </a:solidFill>
          </a:endParaRPr>
        </a:p>
      </dgm:t>
    </dgm:pt>
    <dgm:pt modelId="{3C2900B3-B58D-401A-A8DA-E6CB0F18D64A}">
      <dgm:prSet phldrT="[Tex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Make sure there are fair and flexible remuneration policies in place in line with national guidelines. </a:t>
          </a:r>
        </a:p>
      </dgm:t>
    </dgm:pt>
    <dgm:pt modelId="{3099214D-02EA-41D0-A1FB-62907C7EC11A}" type="parTrans" cxnId="{E969C63E-DF7C-40F3-9FEF-2D427BCA2593}">
      <dgm:prSet/>
      <dgm:spPr/>
      <dgm:t>
        <a:bodyPr/>
        <a:lstStyle/>
        <a:p>
          <a:pPr algn="l"/>
          <a:endParaRPr lang="en-GB" sz="1100">
            <a:solidFill>
              <a:srgbClr val="002060"/>
            </a:solidFill>
          </a:endParaRPr>
        </a:p>
      </dgm:t>
    </dgm:pt>
    <dgm:pt modelId="{5F3109FC-BBBA-45F1-A637-518D0AE65DDC}" type="sibTrans" cxnId="{E969C63E-DF7C-40F3-9FEF-2D427BCA2593}">
      <dgm:prSet/>
      <dgm:spPr/>
      <dgm:t>
        <a:bodyPr/>
        <a:lstStyle/>
        <a:p>
          <a:pPr algn="l"/>
          <a:endParaRPr lang="en-GB" sz="1100">
            <a:solidFill>
              <a:srgbClr val="002060"/>
            </a:solidFill>
          </a:endParaRPr>
        </a:p>
      </dgm:t>
    </dgm:pt>
    <dgm:pt modelId="{EE11B528-8125-4788-AD9E-4539F69844C0}">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Make sure that everyone knows whether and under what circumstances confidentiality could be breached.</a:t>
          </a:r>
        </a:p>
      </dgm:t>
    </dgm:pt>
    <dgm:pt modelId="{CF705A47-7D65-4A3B-8D62-4360D45F9E13}" type="parTrans" cxnId="{32F922C9-3323-4407-8EAE-E12E594DD16E}">
      <dgm:prSet/>
      <dgm:spPr/>
      <dgm:t>
        <a:bodyPr/>
        <a:lstStyle/>
        <a:p>
          <a:pPr algn="l"/>
          <a:endParaRPr lang="en-US" sz="1100">
            <a:solidFill>
              <a:srgbClr val="002060"/>
            </a:solidFill>
          </a:endParaRPr>
        </a:p>
      </dgm:t>
    </dgm:pt>
    <dgm:pt modelId="{EDFF9B8E-1D3F-4862-9ECB-C7E8DAB30F8F}" type="sibTrans" cxnId="{32F922C9-3323-4407-8EAE-E12E594DD16E}">
      <dgm:prSet/>
      <dgm:spPr/>
      <dgm:t>
        <a:bodyPr/>
        <a:lstStyle/>
        <a:p>
          <a:pPr algn="l"/>
          <a:endParaRPr lang="en-US" sz="1100">
            <a:solidFill>
              <a:srgbClr val="002060"/>
            </a:solidFill>
          </a:endParaRPr>
        </a:p>
      </dgm:t>
    </dgm:pt>
    <dgm:pt modelId="{E9AF77CA-477D-4CC8-9DB2-C8308F1AEFA8}">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Offer everyone an opportunity to contribute and ensure that research processes do not exclude people and communities. </a:t>
          </a:r>
        </a:p>
      </dgm:t>
    </dgm:pt>
    <dgm:pt modelId="{1276304A-8C75-4070-A0BC-9D2647EED937}" type="parTrans" cxnId="{DF26ED4A-1D7A-494A-A10D-B1366267A80F}">
      <dgm:prSet/>
      <dgm:spPr/>
      <dgm:t>
        <a:bodyPr/>
        <a:lstStyle/>
        <a:p>
          <a:pPr algn="l"/>
          <a:endParaRPr lang="en-US" sz="1100">
            <a:solidFill>
              <a:srgbClr val="002060"/>
            </a:solidFill>
          </a:endParaRPr>
        </a:p>
      </dgm:t>
    </dgm:pt>
    <dgm:pt modelId="{788C3CFE-3F5C-4CE5-B46C-8E2F8A832667}" type="sibTrans" cxnId="{DF26ED4A-1D7A-494A-A10D-B1366267A80F}">
      <dgm:prSet/>
      <dgm:spPr/>
      <dgm:t>
        <a:bodyPr/>
        <a:lstStyle/>
        <a:p>
          <a:pPr algn="l"/>
          <a:endParaRPr lang="en-US" sz="1100">
            <a:solidFill>
              <a:srgbClr val="002060"/>
            </a:solidFill>
          </a:endParaRPr>
        </a:p>
      </dgm:t>
    </dgm:pt>
    <dgm:pt modelId="{E4B7A219-707D-4353-B221-FC26F0ABCA09}">
      <dgm:prSet custT="1"/>
      <dgm:spPr/>
      <dgm:t>
        <a:bodyPr/>
        <a:lstStyle/>
        <a:p>
          <a:pPr algn="l"/>
          <a:r>
            <a:rPr lang="en-GB" sz="1100">
              <a:solidFill>
                <a:srgbClr val="002060"/>
              </a:solidFill>
              <a:latin typeface="Lato" panose="020F0502020204030203" pitchFamily="34" charset="0"/>
              <a:ea typeface="Lato" panose="020F0502020204030203" pitchFamily="34" charset="0"/>
              <a:cs typeface="Lato" panose="020F0502020204030203" pitchFamily="34" charset="0"/>
            </a:rPr>
            <a:t>Consider where to meet people and safety considerations.</a:t>
          </a:r>
        </a:p>
      </dgm:t>
    </dgm:pt>
    <dgm:pt modelId="{BB7EC80B-0E60-475D-9D03-DF3C322EF450}" type="parTrans" cxnId="{49BAA0C0-464C-4BD5-805F-B21788812A2C}">
      <dgm:prSet/>
      <dgm:spPr/>
      <dgm:t>
        <a:bodyPr/>
        <a:lstStyle/>
        <a:p>
          <a:pPr algn="l"/>
          <a:endParaRPr lang="en-US" sz="1100">
            <a:solidFill>
              <a:srgbClr val="002060"/>
            </a:solidFill>
          </a:endParaRPr>
        </a:p>
      </dgm:t>
    </dgm:pt>
    <dgm:pt modelId="{A3D96475-F39B-46EE-B6E8-795631237FE0}" type="sibTrans" cxnId="{49BAA0C0-464C-4BD5-805F-B21788812A2C}">
      <dgm:prSet/>
      <dgm:spPr/>
      <dgm:t>
        <a:bodyPr/>
        <a:lstStyle/>
        <a:p>
          <a:pPr algn="l"/>
          <a:endParaRPr lang="en-US" sz="1100">
            <a:solidFill>
              <a:srgbClr val="002060"/>
            </a:solidFill>
          </a:endParaRPr>
        </a:p>
      </dgm:t>
    </dgm:pt>
    <dgm:pt modelId="{8395B991-775C-4B24-A924-B13EECD096CD}">
      <dgm:prSet custT="1"/>
      <dgm:spPr/>
      <dgm:t>
        <a:bodyPr/>
        <a:lstStyle/>
        <a:p>
          <a:pPr algn="l">
            <a:buFont typeface="Symbol" panose="05050102010706020507" pitchFamily="18" charset="2"/>
            <a:buChar char=""/>
          </a:pPr>
          <a:r>
            <a:rPr lang="en-GB" sz="1100" b="1">
              <a:solidFill>
                <a:srgbClr val="002060"/>
              </a:solidFill>
              <a:latin typeface="Lato" panose="020F0502020204030203" pitchFamily="34" charset="0"/>
              <a:ea typeface="Lato" panose="020F0502020204030203" pitchFamily="34" charset="0"/>
              <a:cs typeface="Lato" panose="020F0502020204030203" pitchFamily="34" charset="0"/>
            </a:rPr>
            <a:t>Working in challenging and sensitive areas of research</a:t>
          </a:r>
          <a:endParaRPr lang="en-GB" sz="1100" b="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DE599CD1-8E54-486B-959C-15C0F3D77692}" type="parTrans" cxnId="{F93CC1E5-1EA1-48AB-AA4E-BB7FEE6CE052}">
      <dgm:prSet/>
      <dgm:spPr/>
      <dgm:t>
        <a:bodyPr/>
        <a:lstStyle/>
        <a:p>
          <a:pPr algn="l"/>
          <a:endParaRPr lang="en-US" sz="1100">
            <a:solidFill>
              <a:srgbClr val="002060"/>
            </a:solidFill>
          </a:endParaRPr>
        </a:p>
      </dgm:t>
    </dgm:pt>
    <dgm:pt modelId="{74B4CB31-22FF-48D2-BA25-638665D5784E}" type="sibTrans" cxnId="{F93CC1E5-1EA1-48AB-AA4E-BB7FEE6CE052}">
      <dgm:prSet/>
      <dgm:spPr/>
      <dgm:t>
        <a:bodyPr/>
        <a:lstStyle/>
        <a:p>
          <a:pPr algn="l"/>
          <a:endParaRPr lang="en-US" sz="1100">
            <a:solidFill>
              <a:srgbClr val="002060"/>
            </a:solidFill>
          </a:endParaRPr>
        </a:p>
      </dgm:t>
    </dgm:pt>
    <dgm:pt modelId="{52B915D6-6A3D-40DE-8C55-C9A14755049B}">
      <dgm:prSet custT="1"/>
      <dgm:spPr/>
      <dgm:t>
        <a:bodyPr/>
        <a:lstStyle/>
        <a:p>
          <a:pPr algn="l">
            <a:buFont typeface="Symbol" panose="05050102010706020507" pitchFamily="18" charset="2"/>
            <a:buChar char=""/>
          </a:pPr>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Think about whether topics might be triggering or difficult for public members / researchers.</a:t>
          </a:r>
        </a:p>
      </dgm:t>
    </dgm:pt>
    <dgm:pt modelId="{6470A8CD-DE9E-4DCB-9826-01CFCB4419C8}" type="parTrans" cxnId="{A67B28B0-6914-48D3-A57F-48F97329693C}">
      <dgm:prSet/>
      <dgm:spPr/>
      <dgm:t>
        <a:bodyPr/>
        <a:lstStyle/>
        <a:p>
          <a:pPr algn="l"/>
          <a:endParaRPr lang="en-US" sz="1100">
            <a:solidFill>
              <a:srgbClr val="002060"/>
            </a:solidFill>
          </a:endParaRPr>
        </a:p>
      </dgm:t>
    </dgm:pt>
    <dgm:pt modelId="{94528625-5213-4635-8872-65D6ABB8BF2C}" type="sibTrans" cxnId="{A67B28B0-6914-48D3-A57F-48F97329693C}">
      <dgm:prSet/>
      <dgm:spPr/>
      <dgm:t>
        <a:bodyPr/>
        <a:lstStyle/>
        <a:p>
          <a:pPr algn="l"/>
          <a:endParaRPr lang="en-US" sz="1100">
            <a:solidFill>
              <a:srgbClr val="002060"/>
            </a:solidFill>
          </a:endParaRPr>
        </a:p>
      </dgm:t>
    </dgm:pt>
    <dgm:pt modelId="{AB4BBBB4-C4F1-4535-9A80-5BBA6E083C42}">
      <dgm:prSet custT="1"/>
      <dgm:spPr/>
      <dgm:t>
        <a:bodyPr/>
        <a:lstStyle/>
        <a:p>
          <a:pPr algn="l"/>
          <a:r>
            <a:rPr lang="en-GB" sz="1100" b="0">
              <a:solidFill>
                <a:srgbClr val="002060"/>
              </a:solidFill>
              <a:latin typeface="Lato" panose="020F0502020204030203" pitchFamily="34" charset="0"/>
              <a:ea typeface="Lato" panose="020F0502020204030203" pitchFamily="34" charset="0"/>
              <a:cs typeface="Lato" panose="020F0502020204030203" pitchFamily="34" charset="0"/>
            </a:rPr>
            <a:t>Ensure that the activity is GDPR compliant.</a:t>
          </a:r>
        </a:p>
      </dgm:t>
    </dgm:pt>
    <dgm:pt modelId="{F44EAAB1-AA56-4FFF-BBB4-42C66BB3EA68}" type="parTrans" cxnId="{A3858388-7087-4473-BC4B-2CCDBE227355}">
      <dgm:prSet/>
      <dgm:spPr/>
      <dgm:t>
        <a:bodyPr/>
        <a:lstStyle/>
        <a:p>
          <a:pPr algn="l"/>
          <a:endParaRPr lang="en-US" sz="1100">
            <a:solidFill>
              <a:srgbClr val="002060"/>
            </a:solidFill>
          </a:endParaRPr>
        </a:p>
      </dgm:t>
    </dgm:pt>
    <dgm:pt modelId="{621F3C85-1D2B-4D32-8AA9-2498E70EC74E}" type="sibTrans" cxnId="{A3858388-7087-4473-BC4B-2CCDBE227355}">
      <dgm:prSet/>
      <dgm:spPr/>
      <dgm:t>
        <a:bodyPr/>
        <a:lstStyle/>
        <a:p>
          <a:pPr algn="l"/>
          <a:endParaRPr lang="en-US" sz="1100">
            <a:solidFill>
              <a:srgbClr val="002060"/>
            </a:solidFill>
          </a:endParaRPr>
        </a:p>
      </dgm:t>
    </dgm:pt>
    <dgm:pt modelId="{13594A11-FCDA-4859-ADBD-A5179AC3CAEA}">
      <dgm:prSet custT="1"/>
      <dgm:spPr/>
      <dgm:t>
        <a:bodyPr/>
        <a:lstStyle/>
        <a:p>
          <a:pPr algn="l"/>
          <a:r>
            <a:rPr lang="en-GB" sz="1100">
              <a:solidFill>
                <a:srgbClr val="002060"/>
              </a:solidFill>
              <a:latin typeface="Lato" panose="020F0502020204030203" pitchFamily="34" charset="0"/>
              <a:ea typeface="Lato" panose="020F0502020204030203" pitchFamily="34" charset="0"/>
              <a:cs typeface="Lato" panose="020F0502020204030203" pitchFamily="34" charset="0"/>
            </a:rPr>
            <a:t>Be aware of policies and what to do if an incident occurs.</a:t>
          </a:r>
        </a:p>
      </dgm:t>
    </dgm:pt>
    <dgm:pt modelId="{F72C67C5-5F39-4075-8C13-0D1AB0CE52D7}" type="sibTrans" cxnId="{880D2AEC-4401-4491-A832-85968E0EEBF0}">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511A9337-90CA-4F72-B812-5A9E81E101E7}" type="parTrans" cxnId="{880D2AEC-4401-4491-A832-85968E0EEBF0}">
      <dgm:prSet/>
      <dgm:spPr/>
      <dgm:t>
        <a:bodyPr/>
        <a:lstStyle/>
        <a:p>
          <a:pPr algn="l"/>
          <a:endParaRPr lang="en-GB" sz="1100">
            <a:solidFill>
              <a:srgbClr val="002060"/>
            </a:solidFill>
            <a:latin typeface="Lato" panose="020F0502020204030203" pitchFamily="34" charset="0"/>
            <a:ea typeface="Lato" panose="020F0502020204030203" pitchFamily="34" charset="0"/>
            <a:cs typeface="Lato" panose="020F0502020204030203" pitchFamily="34" charset="0"/>
          </a:endParaRPr>
        </a:p>
      </dgm:t>
    </dgm:pt>
    <dgm:pt modelId="{ED6DDC37-5045-416F-8BC7-1B72531F3A17}" type="pres">
      <dgm:prSet presAssocID="{9D4F6E22-2236-4AC0-8099-845ECA1BFE6F}" presName="Name0" presStyleCnt="0">
        <dgm:presLayoutVars>
          <dgm:dir/>
          <dgm:animLvl val="lvl"/>
          <dgm:resizeHandles val="exact"/>
        </dgm:presLayoutVars>
      </dgm:prSet>
      <dgm:spPr/>
    </dgm:pt>
    <dgm:pt modelId="{6537369C-FFD5-4A70-BA51-D06D581DF891}" type="pres">
      <dgm:prSet presAssocID="{9E3092B7-654A-4388-95DF-BB72C6317B7A}" presName="linNode" presStyleCnt="0"/>
      <dgm:spPr/>
    </dgm:pt>
    <dgm:pt modelId="{9417A904-6B77-4605-9CFC-A975DC16EE1F}" type="pres">
      <dgm:prSet presAssocID="{9E3092B7-654A-4388-95DF-BB72C6317B7A}" presName="parTx" presStyleLbl="revTx" presStyleIdx="0" presStyleCnt="10">
        <dgm:presLayoutVars>
          <dgm:chMax val="1"/>
          <dgm:bulletEnabled val="1"/>
        </dgm:presLayoutVars>
      </dgm:prSet>
      <dgm:spPr/>
    </dgm:pt>
    <dgm:pt modelId="{723F95F2-AE52-4D29-A124-52B3BF97F32B}" type="pres">
      <dgm:prSet presAssocID="{9E3092B7-654A-4388-95DF-BB72C6317B7A}" presName="bracket" presStyleLbl="parChTrans1D1" presStyleIdx="0" presStyleCnt="10"/>
      <dgm:spPr/>
    </dgm:pt>
    <dgm:pt modelId="{0BC9D395-198A-4BE9-8DCB-12E306A5FA8B}" type="pres">
      <dgm:prSet presAssocID="{9E3092B7-654A-4388-95DF-BB72C6317B7A}" presName="spH" presStyleCnt="0"/>
      <dgm:spPr/>
    </dgm:pt>
    <dgm:pt modelId="{89D96B2B-1A1C-4C00-8D7E-92DCF3134C7A}" type="pres">
      <dgm:prSet presAssocID="{9E3092B7-654A-4388-95DF-BB72C6317B7A}" presName="desTx" presStyleLbl="node1" presStyleIdx="0" presStyleCnt="10" custScaleX="100046" custScaleY="99841">
        <dgm:presLayoutVars>
          <dgm:bulletEnabled val="1"/>
        </dgm:presLayoutVars>
      </dgm:prSet>
      <dgm:spPr/>
    </dgm:pt>
    <dgm:pt modelId="{636625D7-90B8-47FA-A89C-4FFBC2D54295}" type="pres">
      <dgm:prSet presAssocID="{953912B7-805F-4DA9-BC11-09E54B41C49C}" presName="spV" presStyleCnt="0"/>
      <dgm:spPr/>
    </dgm:pt>
    <dgm:pt modelId="{3B26D71E-0E63-4F1D-A9F3-D47B185CE06D}" type="pres">
      <dgm:prSet presAssocID="{92C03212-FC9B-466F-86C4-4AFCBAF5B405}" presName="linNode" presStyleCnt="0"/>
      <dgm:spPr/>
    </dgm:pt>
    <dgm:pt modelId="{703FF643-66C4-4BFC-BA6E-070D7C1AE5A5}" type="pres">
      <dgm:prSet presAssocID="{92C03212-FC9B-466F-86C4-4AFCBAF5B405}" presName="parTx" presStyleLbl="revTx" presStyleIdx="1" presStyleCnt="10">
        <dgm:presLayoutVars>
          <dgm:chMax val="1"/>
          <dgm:bulletEnabled val="1"/>
        </dgm:presLayoutVars>
      </dgm:prSet>
      <dgm:spPr/>
    </dgm:pt>
    <dgm:pt modelId="{50743791-1A9C-4064-AE94-0E14D33F72C1}" type="pres">
      <dgm:prSet presAssocID="{92C03212-FC9B-466F-86C4-4AFCBAF5B405}" presName="bracket" presStyleLbl="parChTrans1D1" presStyleIdx="1" presStyleCnt="10"/>
      <dgm:spPr/>
    </dgm:pt>
    <dgm:pt modelId="{2AC738E1-6E1A-4887-A402-A7BBC7D5AAE9}" type="pres">
      <dgm:prSet presAssocID="{92C03212-FC9B-466F-86C4-4AFCBAF5B405}" presName="spH" presStyleCnt="0"/>
      <dgm:spPr/>
    </dgm:pt>
    <dgm:pt modelId="{D86030C8-30C1-4434-8E32-6FAE1AC445F3}" type="pres">
      <dgm:prSet presAssocID="{92C03212-FC9B-466F-86C4-4AFCBAF5B405}" presName="desTx" presStyleLbl="node1" presStyleIdx="1" presStyleCnt="10">
        <dgm:presLayoutVars>
          <dgm:bulletEnabled val="1"/>
        </dgm:presLayoutVars>
      </dgm:prSet>
      <dgm:spPr/>
    </dgm:pt>
    <dgm:pt modelId="{30887592-D0BC-42FE-9248-1F41063EF6B6}" type="pres">
      <dgm:prSet presAssocID="{52883869-E01F-4A7A-8C97-3F90822EDCB8}" presName="spV" presStyleCnt="0"/>
      <dgm:spPr/>
    </dgm:pt>
    <dgm:pt modelId="{3C608CD9-B9BA-43F3-A801-BF38C9F1E917}" type="pres">
      <dgm:prSet presAssocID="{8395B991-775C-4B24-A924-B13EECD096CD}" presName="linNode" presStyleCnt="0"/>
      <dgm:spPr/>
    </dgm:pt>
    <dgm:pt modelId="{C3CB5635-AD1A-4A1E-AF6A-D9C30640FF55}" type="pres">
      <dgm:prSet presAssocID="{8395B991-775C-4B24-A924-B13EECD096CD}" presName="parTx" presStyleLbl="revTx" presStyleIdx="2" presStyleCnt="10">
        <dgm:presLayoutVars>
          <dgm:chMax val="1"/>
          <dgm:bulletEnabled val="1"/>
        </dgm:presLayoutVars>
      </dgm:prSet>
      <dgm:spPr/>
    </dgm:pt>
    <dgm:pt modelId="{E4FF130E-4E27-4D4A-9F20-54A613014B1D}" type="pres">
      <dgm:prSet presAssocID="{8395B991-775C-4B24-A924-B13EECD096CD}" presName="bracket" presStyleLbl="parChTrans1D1" presStyleIdx="2" presStyleCnt="10"/>
      <dgm:spPr/>
    </dgm:pt>
    <dgm:pt modelId="{574C2BBC-E4B1-4FB5-8894-7AF53B799649}" type="pres">
      <dgm:prSet presAssocID="{8395B991-775C-4B24-A924-B13EECD096CD}" presName="spH" presStyleCnt="0"/>
      <dgm:spPr/>
    </dgm:pt>
    <dgm:pt modelId="{06B8176A-65FF-4CC2-A40D-0DEA338E08C3}" type="pres">
      <dgm:prSet presAssocID="{8395B991-775C-4B24-A924-B13EECD096CD}" presName="desTx" presStyleLbl="node1" presStyleIdx="2" presStyleCnt="10">
        <dgm:presLayoutVars>
          <dgm:bulletEnabled val="1"/>
        </dgm:presLayoutVars>
      </dgm:prSet>
      <dgm:spPr/>
    </dgm:pt>
    <dgm:pt modelId="{29B35E6F-985D-40CB-941E-721ECB07E6BA}" type="pres">
      <dgm:prSet presAssocID="{74B4CB31-22FF-48D2-BA25-638665D5784E}" presName="spV" presStyleCnt="0"/>
      <dgm:spPr/>
    </dgm:pt>
    <dgm:pt modelId="{66555B14-3B8E-4A0C-AA20-C094475083D1}" type="pres">
      <dgm:prSet presAssocID="{D72B1A15-C534-4DB6-B912-AE373FFF6D4F}" presName="linNode" presStyleCnt="0"/>
      <dgm:spPr/>
    </dgm:pt>
    <dgm:pt modelId="{74B4CCBD-823B-4D2E-80F9-90AABC5590C6}" type="pres">
      <dgm:prSet presAssocID="{D72B1A15-C534-4DB6-B912-AE373FFF6D4F}" presName="parTx" presStyleLbl="revTx" presStyleIdx="3" presStyleCnt="10">
        <dgm:presLayoutVars>
          <dgm:chMax val="1"/>
          <dgm:bulletEnabled val="1"/>
        </dgm:presLayoutVars>
      </dgm:prSet>
      <dgm:spPr/>
    </dgm:pt>
    <dgm:pt modelId="{0A4CCADE-A08A-4969-95BF-4B3329476E32}" type="pres">
      <dgm:prSet presAssocID="{D72B1A15-C534-4DB6-B912-AE373FFF6D4F}" presName="bracket" presStyleLbl="parChTrans1D1" presStyleIdx="3" presStyleCnt="10"/>
      <dgm:spPr/>
    </dgm:pt>
    <dgm:pt modelId="{129F9160-A42A-43D6-BFB7-65ECF0DD2A32}" type="pres">
      <dgm:prSet presAssocID="{D72B1A15-C534-4DB6-B912-AE373FFF6D4F}" presName="spH" presStyleCnt="0"/>
      <dgm:spPr/>
    </dgm:pt>
    <dgm:pt modelId="{ACDEB3DE-2503-4F16-B4DB-8428406E111F}" type="pres">
      <dgm:prSet presAssocID="{D72B1A15-C534-4DB6-B912-AE373FFF6D4F}" presName="desTx" presStyleLbl="node1" presStyleIdx="3" presStyleCnt="10">
        <dgm:presLayoutVars>
          <dgm:bulletEnabled val="1"/>
        </dgm:presLayoutVars>
      </dgm:prSet>
      <dgm:spPr/>
    </dgm:pt>
    <dgm:pt modelId="{A7B8C014-E1BD-40DB-B29B-402C129CE939}" type="pres">
      <dgm:prSet presAssocID="{7163F4D2-623F-4C82-AD72-B32A3FBEF1FA}" presName="spV" presStyleCnt="0"/>
      <dgm:spPr/>
    </dgm:pt>
    <dgm:pt modelId="{90575D72-FE27-42D0-9364-9D66C85C9B3C}" type="pres">
      <dgm:prSet presAssocID="{7F10F677-80AF-4623-B2D3-04920502BC8C}" presName="linNode" presStyleCnt="0"/>
      <dgm:spPr/>
    </dgm:pt>
    <dgm:pt modelId="{332C0653-5431-40FA-B773-8090F275DA9B}" type="pres">
      <dgm:prSet presAssocID="{7F10F677-80AF-4623-B2D3-04920502BC8C}" presName="parTx" presStyleLbl="revTx" presStyleIdx="4" presStyleCnt="10">
        <dgm:presLayoutVars>
          <dgm:chMax val="1"/>
          <dgm:bulletEnabled val="1"/>
        </dgm:presLayoutVars>
      </dgm:prSet>
      <dgm:spPr/>
    </dgm:pt>
    <dgm:pt modelId="{160101E9-98C8-45F6-994E-92E1B5A083C5}" type="pres">
      <dgm:prSet presAssocID="{7F10F677-80AF-4623-B2D3-04920502BC8C}" presName="bracket" presStyleLbl="parChTrans1D1" presStyleIdx="4" presStyleCnt="10"/>
      <dgm:spPr/>
    </dgm:pt>
    <dgm:pt modelId="{CD599199-AD41-4939-9B2B-BECC0BD0E2AB}" type="pres">
      <dgm:prSet presAssocID="{7F10F677-80AF-4623-B2D3-04920502BC8C}" presName="spH" presStyleCnt="0"/>
      <dgm:spPr/>
    </dgm:pt>
    <dgm:pt modelId="{9718BD90-65D9-4EB7-97AC-D4109C2695A9}" type="pres">
      <dgm:prSet presAssocID="{7F10F677-80AF-4623-B2D3-04920502BC8C}" presName="desTx" presStyleLbl="node1" presStyleIdx="4" presStyleCnt="10">
        <dgm:presLayoutVars>
          <dgm:bulletEnabled val="1"/>
        </dgm:presLayoutVars>
      </dgm:prSet>
      <dgm:spPr/>
    </dgm:pt>
    <dgm:pt modelId="{77EFC8BC-EE46-4BD2-8B71-952BF6819C47}" type="pres">
      <dgm:prSet presAssocID="{20DA73E9-51D6-4626-8729-EE071EECB1E4}" presName="spV" presStyleCnt="0"/>
      <dgm:spPr/>
    </dgm:pt>
    <dgm:pt modelId="{F0C74F57-24A4-47DE-A085-526D58EDA468}" type="pres">
      <dgm:prSet presAssocID="{58912AEF-367F-4B90-BD0F-A12EC988C71B}" presName="linNode" presStyleCnt="0"/>
      <dgm:spPr/>
    </dgm:pt>
    <dgm:pt modelId="{E13834BB-B18A-4A0E-B84E-B7570E5E0E88}" type="pres">
      <dgm:prSet presAssocID="{58912AEF-367F-4B90-BD0F-A12EC988C71B}" presName="parTx" presStyleLbl="revTx" presStyleIdx="5" presStyleCnt="10">
        <dgm:presLayoutVars>
          <dgm:chMax val="1"/>
          <dgm:bulletEnabled val="1"/>
        </dgm:presLayoutVars>
      </dgm:prSet>
      <dgm:spPr/>
    </dgm:pt>
    <dgm:pt modelId="{3CB2A859-8492-4C3F-80DB-5A5F41E70DA3}" type="pres">
      <dgm:prSet presAssocID="{58912AEF-367F-4B90-BD0F-A12EC988C71B}" presName="bracket" presStyleLbl="parChTrans1D1" presStyleIdx="5" presStyleCnt="10"/>
      <dgm:spPr/>
    </dgm:pt>
    <dgm:pt modelId="{B30AC08E-5EB4-458E-B54C-E210D70D8A5F}" type="pres">
      <dgm:prSet presAssocID="{58912AEF-367F-4B90-BD0F-A12EC988C71B}" presName="spH" presStyleCnt="0"/>
      <dgm:spPr/>
    </dgm:pt>
    <dgm:pt modelId="{A95126E6-6BCE-4B7F-9AD4-96ADDD62EA39}" type="pres">
      <dgm:prSet presAssocID="{58912AEF-367F-4B90-BD0F-A12EC988C71B}" presName="desTx" presStyleLbl="node1" presStyleIdx="5" presStyleCnt="10">
        <dgm:presLayoutVars>
          <dgm:bulletEnabled val="1"/>
        </dgm:presLayoutVars>
      </dgm:prSet>
      <dgm:spPr/>
    </dgm:pt>
    <dgm:pt modelId="{79187D4E-F145-4C3D-A8FD-CE54E5F6EDAA}" type="pres">
      <dgm:prSet presAssocID="{E77E80E4-ACFF-4DB0-BE02-E6A3814ED848}" presName="spV" presStyleCnt="0"/>
      <dgm:spPr/>
    </dgm:pt>
    <dgm:pt modelId="{E307348C-1F95-471B-B0A8-F4CDCBB6EDBB}" type="pres">
      <dgm:prSet presAssocID="{5CAAC3C3-3EC9-4FAF-B3B6-794698BD9669}" presName="linNode" presStyleCnt="0"/>
      <dgm:spPr/>
    </dgm:pt>
    <dgm:pt modelId="{80BBCA30-A4CE-4F12-A518-C55F00952FB7}" type="pres">
      <dgm:prSet presAssocID="{5CAAC3C3-3EC9-4FAF-B3B6-794698BD9669}" presName="parTx" presStyleLbl="revTx" presStyleIdx="6" presStyleCnt="10">
        <dgm:presLayoutVars>
          <dgm:chMax val="1"/>
          <dgm:bulletEnabled val="1"/>
        </dgm:presLayoutVars>
      </dgm:prSet>
      <dgm:spPr/>
    </dgm:pt>
    <dgm:pt modelId="{5A36B835-4FA4-4CE9-A912-85B26C616AAC}" type="pres">
      <dgm:prSet presAssocID="{5CAAC3C3-3EC9-4FAF-B3B6-794698BD9669}" presName="bracket" presStyleLbl="parChTrans1D1" presStyleIdx="6" presStyleCnt="10"/>
      <dgm:spPr/>
    </dgm:pt>
    <dgm:pt modelId="{3B32B727-CE5A-4106-BF6E-187951B00541}" type="pres">
      <dgm:prSet presAssocID="{5CAAC3C3-3EC9-4FAF-B3B6-794698BD9669}" presName="spH" presStyleCnt="0"/>
      <dgm:spPr/>
    </dgm:pt>
    <dgm:pt modelId="{EFC50FBD-9D8A-4F47-83A1-E3080EC4655E}" type="pres">
      <dgm:prSet presAssocID="{5CAAC3C3-3EC9-4FAF-B3B6-794698BD9669}" presName="desTx" presStyleLbl="node1" presStyleIdx="6" presStyleCnt="10">
        <dgm:presLayoutVars>
          <dgm:bulletEnabled val="1"/>
        </dgm:presLayoutVars>
      </dgm:prSet>
      <dgm:spPr/>
    </dgm:pt>
    <dgm:pt modelId="{3BFC9D5F-F2C6-41BD-B6B7-FAAE42C98C70}" type="pres">
      <dgm:prSet presAssocID="{FCF47A9D-EB78-4AEE-AA81-47990BFCDE2F}" presName="spV" presStyleCnt="0"/>
      <dgm:spPr/>
    </dgm:pt>
    <dgm:pt modelId="{D068E035-9A02-495C-8EA6-FCD8C58BB5E1}" type="pres">
      <dgm:prSet presAssocID="{97F437BC-3A76-4EA7-9B60-EADC624B8023}" presName="linNode" presStyleCnt="0"/>
      <dgm:spPr/>
    </dgm:pt>
    <dgm:pt modelId="{E8E39231-231A-4760-A6F7-650CD04D41DB}" type="pres">
      <dgm:prSet presAssocID="{97F437BC-3A76-4EA7-9B60-EADC624B8023}" presName="parTx" presStyleLbl="revTx" presStyleIdx="7" presStyleCnt="10">
        <dgm:presLayoutVars>
          <dgm:chMax val="1"/>
          <dgm:bulletEnabled val="1"/>
        </dgm:presLayoutVars>
      </dgm:prSet>
      <dgm:spPr/>
    </dgm:pt>
    <dgm:pt modelId="{29C104E2-0A8F-46EB-8AA9-5611CA84B354}" type="pres">
      <dgm:prSet presAssocID="{97F437BC-3A76-4EA7-9B60-EADC624B8023}" presName="bracket" presStyleLbl="parChTrans1D1" presStyleIdx="7" presStyleCnt="10"/>
      <dgm:spPr/>
    </dgm:pt>
    <dgm:pt modelId="{136D70E1-DD2F-4BB8-9909-FD969F06EE50}" type="pres">
      <dgm:prSet presAssocID="{97F437BC-3A76-4EA7-9B60-EADC624B8023}" presName="spH" presStyleCnt="0"/>
      <dgm:spPr/>
    </dgm:pt>
    <dgm:pt modelId="{EC57E0AD-5F99-4B0C-8D1F-5BBFD46AA819}" type="pres">
      <dgm:prSet presAssocID="{97F437BC-3A76-4EA7-9B60-EADC624B8023}" presName="desTx" presStyleLbl="node1" presStyleIdx="7" presStyleCnt="10">
        <dgm:presLayoutVars>
          <dgm:bulletEnabled val="1"/>
        </dgm:presLayoutVars>
      </dgm:prSet>
      <dgm:spPr/>
    </dgm:pt>
    <dgm:pt modelId="{BC4759CF-8181-4E0D-B3ED-C74635245E0A}" type="pres">
      <dgm:prSet presAssocID="{F564D825-91DC-4B3D-A4B4-D4DCDB5C0CCB}" presName="spV" presStyleCnt="0"/>
      <dgm:spPr/>
    </dgm:pt>
    <dgm:pt modelId="{6A323C14-E5E9-4890-B14F-C3462FAD461F}" type="pres">
      <dgm:prSet presAssocID="{F4B28196-81B1-46E6-AD7E-C9DF5C314606}" presName="linNode" presStyleCnt="0"/>
      <dgm:spPr/>
    </dgm:pt>
    <dgm:pt modelId="{6584226E-BAC3-4379-8529-6A209EDCFFD9}" type="pres">
      <dgm:prSet presAssocID="{F4B28196-81B1-46E6-AD7E-C9DF5C314606}" presName="parTx" presStyleLbl="revTx" presStyleIdx="8" presStyleCnt="10">
        <dgm:presLayoutVars>
          <dgm:chMax val="1"/>
          <dgm:bulletEnabled val="1"/>
        </dgm:presLayoutVars>
      </dgm:prSet>
      <dgm:spPr/>
    </dgm:pt>
    <dgm:pt modelId="{9492652F-D3DB-4C7A-9DBC-14BCDDA30152}" type="pres">
      <dgm:prSet presAssocID="{F4B28196-81B1-46E6-AD7E-C9DF5C314606}" presName="bracket" presStyleLbl="parChTrans1D1" presStyleIdx="8" presStyleCnt="10"/>
      <dgm:spPr/>
    </dgm:pt>
    <dgm:pt modelId="{A130EB2B-3173-402A-891D-38F430F664E9}" type="pres">
      <dgm:prSet presAssocID="{F4B28196-81B1-46E6-AD7E-C9DF5C314606}" presName="spH" presStyleCnt="0"/>
      <dgm:spPr/>
    </dgm:pt>
    <dgm:pt modelId="{DA54FA45-BFA1-4146-80DF-8C101F36495B}" type="pres">
      <dgm:prSet presAssocID="{F4B28196-81B1-46E6-AD7E-C9DF5C314606}" presName="desTx" presStyleLbl="node1" presStyleIdx="8" presStyleCnt="10">
        <dgm:presLayoutVars>
          <dgm:bulletEnabled val="1"/>
        </dgm:presLayoutVars>
      </dgm:prSet>
      <dgm:spPr/>
    </dgm:pt>
    <dgm:pt modelId="{ECD0E044-DDF6-46F2-9A39-773ABDAAF1D6}" type="pres">
      <dgm:prSet presAssocID="{3E13A554-157D-40A0-B82F-A6916A3F9D11}" presName="spV" presStyleCnt="0"/>
      <dgm:spPr/>
    </dgm:pt>
    <dgm:pt modelId="{A4A75230-6BA3-4EA1-BA38-5228941E260D}" type="pres">
      <dgm:prSet presAssocID="{00D7802A-560B-42D5-80B3-E74A61010B9D}" presName="linNode" presStyleCnt="0"/>
      <dgm:spPr/>
    </dgm:pt>
    <dgm:pt modelId="{4E96EFD2-F2F5-4A4A-A2E8-9DFDAA877DBF}" type="pres">
      <dgm:prSet presAssocID="{00D7802A-560B-42D5-80B3-E74A61010B9D}" presName="parTx" presStyleLbl="revTx" presStyleIdx="9" presStyleCnt="10">
        <dgm:presLayoutVars>
          <dgm:chMax val="1"/>
          <dgm:bulletEnabled val="1"/>
        </dgm:presLayoutVars>
      </dgm:prSet>
      <dgm:spPr/>
    </dgm:pt>
    <dgm:pt modelId="{3944366A-734A-40AE-8457-F66D51536D03}" type="pres">
      <dgm:prSet presAssocID="{00D7802A-560B-42D5-80B3-E74A61010B9D}" presName="bracket" presStyleLbl="parChTrans1D1" presStyleIdx="9" presStyleCnt="10"/>
      <dgm:spPr/>
    </dgm:pt>
    <dgm:pt modelId="{B2FEFDC4-8909-4112-8535-7EBA69DC76A4}" type="pres">
      <dgm:prSet presAssocID="{00D7802A-560B-42D5-80B3-E74A61010B9D}" presName="spH" presStyleCnt="0"/>
      <dgm:spPr/>
    </dgm:pt>
    <dgm:pt modelId="{5E258DA5-5740-440B-89EF-ECE91CD06F83}" type="pres">
      <dgm:prSet presAssocID="{00D7802A-560B-42D5-80B3-E74A61010B9D}" presName="desTx" presStyleLbl="node1" presStyleIdx="9" presStyleCnt="10">
        <dgm:presLayoutVars>
          <dgm:bulletEnabled val="1"/>
        </dgm:presLayoutVars>
      </dgm:prSet>
      <dgm:spPr/>
    </dgm:pt>
  </dgm:ptLst>
  <dgm:cxnLst>
    <dgm:cxn modelId="{A8C7E400-375E-41AD-9F24-1CE7C25EB16B}" type="presOf" srcId="{E4B7A219-707D-4353-B221-FC26F0ABCA09}" destId="{89D96B2B-1A1C-4C00-8D7E-92DCF3134C7A}" srcOrd="0" destOrd="1" presId="urn:diagrams.loki3.com/BracketList"/>
    <dgm:cxn modelId="{BB70FD00-437B-451D-A89A-FCA74844DB3A}" type="presOf" srcId="{AB4BBBB4-C4F1-4535-9A80-5BBA6E083C42}" destId="{ACDEB3DE-2503-4F16-B4DB-8428406E111F}" srcOrd="0" destOrd="1" presId="urn:diagrams.loki3.com/BracketList"/>
    <dgm:cxn modelId="{568C4203-F77C-4558-BC94-DC66C37C5BC8}" type="presOf" srcId="{E815F675-1F20-4D91-94D1-FB98902B8553}" destId="{06B8176A-65FF-4CC2-A40D-0DEA338E08C3}" srcOrd="0" destOrd="2" presId="urn:diagrams.loki3.com/BracketList"/>
    <dgm:cxn modelId="{16469807-4C6A-4750-BDB1-E09C684B7F4B}" type="presOf" srcId="{F4B28196-81B1-46E6-AD7E-C9DF5C314606}" destId="{6584226E-BAC3-4379-8529-6A209EDCFFD9}" srcOrd="0" destOrd="0" presId="urn:diagrams.loki3.com/BracketList"/>
    <dgm:cxn modelId="{81F68109-3D10-400E-BBAE-315F0CFD29EC}" srcId="{8395B991-775C-4B24-A924-B13EECD096CD}" destId="{E815F675-1F20-4D91-94D1-FB98902B8553}" srcOrd="2" destOrd="0" parTransId="{D9A988F0-6755-48C3-97B2-A01704C2A5F3}" sibTransId="{676E5D0D-A205-49F1-82C6-5CE27A32E34F}"/>
    <dgm:cxn modelId="{4D30B40B-A4C2-4A8E-9AA4-BB9703B34E63}" type="presOf" srcId="{52AD2702-5839-490E-B7F9-21F54CE898D5}" destId="{EFC50FBD-9D8A-4F47-83A1-E3080EC4655E}" srcOrd="0" destOrd="1" presId="urn:diagrams.loki3.com/BracketList"/>
    <dgm:cxn modelId="{ABB29D0E-D080-415E-BD8D-65A757C209F6}" srcId="{9D4F6E22-2236-4AC0-8099-845ECA1BFE6F}" destId="{97F437BC-3A76-4EA7-9B60-EADC624B8023}" srcOrd="7" destOrd="0" parTransId="{B5783175-CE42-4910-B470-878468641627}" sibTransId="{F564D825-91DC-4B3D-A4B4-D4DCDB5C0CCB}"/>
    <dgm:cxn modelId="{B6569C0F-CACA-4DF1-B621-3E6323AE8012}" type="presOf" srcId="{EE11B528-8125-4788-AD9E-4539F69844C0}" destId="{ACDEB3DE-2503-4F16-B4DB-8428406E111F}" srcOrd="0" destOrd="2" presId="urn:diagrams.loki3.com/BracketList"/>
    <dgm:cxn modelId="{AEDBD50F-AEC3-413A-9994-07FEB146D629}" type="presOf" srcId="{9E3092B7-654A-4388-95DF-BB72C6317B7A}" destId="{9417A904-6B77-4605-9CFC-A975DC16EE1F}" srcOrd="0" destOrd="0" presId="urn:diagrams.loki3.com/BracketList"/>
    <dgm:cxn modelId="{EBA18F1E-0C6F-427D-B810-8FFC23029D0C}" srcId="{5CAAC3C3-3EC9-4FAF-B3B6-794698BD9669}" destId="{CDC2EB91-7F4B-4F9D-99D0-B9AE0ECAAA4A}" srcOrd="0" destOrd="0" parTransId="{50672F99-7653-4B0C-87D9-D8B339DD1556}" sibTransId="{3D09C431-C2BE-47B0-AA9D-BE5AB33BF861}"/>
    <dgm:cxn modelId="{5A592222-5B12-4109-B3EE-4EBCF158A274}" srcId="{9D4F6E22-2236-4AC0-8099-845ECA1BFE6F}" destId="{58912AEF-367F-4B90-BD0F-A12EC988C71B}" srcOrd="5" destOrd="0" parTransId="{F2F46008-E52F-4459-8078-BF6870602505}" sibTransId="{E77E80E4-ACFF-4DB0-BE02-E6A3814ED848}"/>
    <dgm:cxn modelId="{B05EFC26-9F37-40B2-A695-1C13480E649B}" srcId="{D72B1A15-C534-4DB6-B912-AE373FFF6D4F}" destId="{29A93418-4E6C-4DE3-B8D5-10B1B16757F8}" srcOrd="3" destOrd="0" parTransId="{6F63743B-2A2C-4A1D-81AA-D397ADF595D1}" sibTransId="{DDDE85F1-BBE0-4AF5-9D49-17F271A81F53}"/>
    <dgm:cxn modelId="{7AE3C429-8B1C-47A2-BBF9-BBEE4885CD46}" srcId="{97F437BC-3A76-4EA7-9B60-EADC624B8023}" destId="{B90B8F0E-D97D-4DB4-8E37-071E9AADC67B}" srcOrd="2" destOrd="0" parTransId="{CA5A847E-C774-47CD-9FBF-B80EFC6B2518}" sibTransId="{F3847899-FF3F-41D7-B987-22467D9A88B1}"/>
    <dgm:cxn modelId="{D0A02736-68B8-412F-9266-AC4C9645FFDB}" type="presOf" srcId="{14E7BD92-C88A-42B4-99A0-2B03646BFB06}" destId="{06B8176A-65FF-4CC2-A40D-0DEA338E08C3}" srcOrd="0" destOrd="1" presId="urn:diagrams.loki3.com/BracketList"/>
    <dgm:cxn modelId="{E969C63E-DF7C-40F3-9FEF-2D427BCA2593}" srcId="{00D7802A-560B-42D5-80B3-E74A61010B9D}" destId="{3C2900B3-B58D-401A-A8DA-E6CB0F18D64A}" srcOrd="2" destOrd="0" parTransId="{3099214D-02EA-41D0-A1FB-62907C7EC11A}" sibTransId="{5F3109FC-BBBA-45F1-A637-518D0AE65DDC}"/>
    <dgm:cxn modelId="{5623FC40-2745-4058-9346-0BD26E910B51}" type="presOf" srcId="{A09128E1-C6E0-4202-9624-F7A7A1783B7E}" destId="{9718BD90-65D9-4EB7-97AC-D4109C2695A9}" srcOrd="0" destOrd="0" presId="urn:diagrams.loki3.com/BracketList"/>
    <dgm:cxn modelId="{20AF375C-E6A4-46E9-A056-30E2831FA8CA}" type="presOf" srcId="{13594A11-FCDA-4859-ADBD-A5179AC3CAEA}" destId="{89D96B2B-1A1C-4C00-8D7E-92DCF3134C7A}" srcOrd="0" destOrd="0" presId="urn:diagrams.loki3.com/BracketList"/>
    <dgm:cxn modelId="{044DE95C-E9C9-40AF-BA07-D31D070BF101}" type="presOf" srcId="{D72B1A15-C534-4DB6-B912-AE373FFF6D4F}" destId="{74B4CCBD-823B-4D2E-80F9-90AABC5590C6}" srcOrd="0" destOrd="0" presId="urn:diagrams.loki3.com/BracketList"/>
    <dgm:cxn modelId="{AF821C42-DBAC-450C-AF6B-D3C34898E922}" srcId="{9E3092B7-654A-4388-95DF-BB72C6317B7A}" destId="{3C9CCD7F-5D43-4B7A-9B93-4D8E6B88225F}" srcOrd="2" destOrd="0" parTransId="{44FDF80C-76D5-4345-914A-F1DE730604E0}" sibTransId="{E865CD17-D0DE-4C26-A82E-3A0E9B187653}"/>
    <dgm:cxn modelId="{3A9E9542-AFF5-45F0-9C6E-47F9E823088B}" type="presOf" srcId="{9D4F6E22-2236-4AC0-8099-845ECA1BFE6F}" destId="{ED6DDC37-5045-416F-8BC7-1B72531F3A17}" srcOrd="0" destOrd="0" presId="urn:diagrams.loki3.com/BracketList"/>
    <dgm:cxn modelId="{2D637964-8D99-417A-A3ED-2352D1EACFF2}" type="presOf" srcId="{B90B8F0E-D97D-4DB4-8E37-071E9AADC67B}" destId="{EC57E0AD-5F99-4B0C-8D1F-5BBFD46AA819}" srcOrd="0" destOrd="2" presId="urn:diagrams.loki3.com/BracketList"/>
    <dgm:cxn modelId="{DF26ED4A-1D7A-494A-A10D-B1366267A80F}" srcId="{92C03212-FC9B-466F-86C4-4AFCBAF5B405}" destId="{E9AF77CA-477D-4CC8-9DB2-C8308F1AEFA8}" srcOrd="0" destOrd="0" parTransId="{1276304A-8C75-4070-A0BC-9D2647EED937}" sibTransId="{788C3CFE-3F5C-4CE5-B46C-8E2F8A832667}"/>
    <dgm:cxn modelId="{5D80764C-A520-4173-B850-14A44BBF9362}" type="presOf" srcId="{5CAAC3C3-3EC9-4FAF-B3B6-794698BD9669}" destId="{80BBCA30-A4CE-4F12-A518-C55F00952FB7}" srcOrd="0" destOrd="0" presId="urn:diagrams.loki3.com/BracketList"/>
    <dgm:cxn modelId="{32F3984D-3399-4366-BCDD-77A2F8CFB273}" type="presOf" srcId="{60BD0050-C507-4842-B9A7-9A7DB7ECF9A6}" destId="{A95126E6-6BCE-4B7F-9AD4-96ADDD62EA39}" srcOrd="0" destOrd="1" presId="urn:diagrams.loki3.com/BracketList"/>
    <dgm:cxn modelId="{6A0D8951-EF64-407A-9C5D-2C31EA3FFF68}" srcId="{9D4F6E22-2236-4AC0-8099-845ECA1BFE6F}" destId="{9E3092B7-654A-4388-95DF-BB72C6317B7A}" srcOrd="0" destOrd="0" parTransId="{B663E562-0DD7-4B1E-B64C-86AF14CE8770}" sibTransId="{953912B7-805F-4DA9-BC11-09E54B41C49C}"/>
    <dgm:cxn modelId="{28D23873-A982-416E-AB4D-806D7E781F48}" srcId="{7F10F677-80AF-4623-B2D3-04920502BC8C}" destId="{A09128E1-C6E0-4202-9624-F7A7A1783B7E}" srcOrd="0" destOrd="0" parTransId="{5745BCC4-71BB-4876-B709-63BECAB3F20D}" sibTransId="{7B23E8FA-BA0B-4011-9B3A-DCCA0924A235}"/>
    <dgm:cxn modelId="{D3697C53-A74C-4CB3-8546-4AD5F514D6AE}" srcId="{5CAAC3C3-3EC9-4FAF-B3B6-794698BD9669}" destId="{52AD2702-5839-490E-B7F9-21F54CE898D5}" srcOrd="1" destOrd="0" parTransId="{D0C04219-1640-47E8-A5A5-93CD912C8875}" sibTransId="{9545F0B2-49CE-436B-A12F-83EEBEC7D041}"/>
    <dgm:cxn modelId="{F75CDC58-AD54-485A-A0BC-327749DD4306}" srcId="{9D4F6E22-2236-4AC0-8099-845ECA1BFE6F}" destId="{92C03212-FC9B-466F-86C4-4AFCBAF5B405}" srcOrd="1" destOrd="0" parTransId="{E442BE1E-40BF-4CCF-BB7F-B4581B3CCACB}" sibTransId="{52883869-E01F-4A7A-8C97-3F90822EDCB8}"/>
    <dgm:cxn modelId="{53C25979-39D5-4D14-AE06-9CDE7A9EFC65}" srcId="{8395B991-775C-4B24-A924-B13EECD096CD}" destId="{14E7BD92-C88A-42B4-99A0-2B03646BFB06}" srcOrd="1" destOrd="0" parTransId="{595A6CBF-9178-42F2-A4B4-DA32B3F01FB5}" sibTransId="{A8EDB451-FDE4-42BE-953E-BF58C35FC6BE}"/>
    <dgm:cxn modelId="{910AEE7C-E214-48F1-AC85-CB67CA0D4053}" type="presOf" srcId="{DC303D83-FB74-4FB8-96EA-F01D60ED0825}" destId="{5E258DA5-5740-440B-89EF-ECE91CD06F83}" srcOrd="0" destOrd="1" presId="urn:diagrams.loki3.com/BracketList"/>
    <dgm:cxn modelId="{A15F7287-F4BC-4DDD-B416-F3624628D505}" type="presOf" srcId="{52B915D6-6A3D-40DE-8C55-C9A14755049B}" destId="{06B8176A-65FF-4CC2-A40D-0DEA338E08C3}" srcOrd="0" destOrd="0" presId="urn:diagrams.loki3.com/BracketList"/>
    <dgm:cxn modelId="{A3858388-7087-4473-BC4B-2CCDBE227355}" srcId="{D72B1A15-C534-4DB6-B912-AE373FFF6D4F}" destId="{AB4BBBB4-C4F1-4535-9A80-5BBA6E083C42}" srcOrd="1" destOrd="0" parTransId="{F44EAAB1-AA56-4FFF-BBB4-42C66BB3EA68}" sibTransId="{621F3C85-1D2B-4D32-8AA9-2498E70EC74E}"/>
    <dgm:cxn modelId="{D4064F89-76A0-4BAF-9063-CC55A4406ECA}" type="presOf" srcId="{E9AF77CA-477D-4CC8-9DB2-C8308F1AEFA8}" destId="{D86030C8-30C1-4434-8E32-6FAE1AC445F3}" srcOrd="0" destOrd="0" presId="urn:diagrams.loki3.com/BracketList"/>
    <dgm:cxn modelId="{3B295597-2FF3-40EE-A73C-5DA52142CFC9}" type="presOf" srcId="{CDC2EB91-7F4B-4F9D-99D0-B9AE0ECAAA4A}" destId="{EFC50FBD-9D8A-4F47-83A1-E3080EC4655E}" srcOrd="0" destOrd="0" presId="urn:diagrams.loki3.com/BracketList"/>
    <dgm:cxn modelId="{B3EB2B9F-8609-48D3-B4F7-C56B8CA4707B}" type="presOf" srcId="{3C9CCD7F-5D43-4B7A-9B93-4D8E6B88225F}" destId="{89D96B2B-1A1C-4C00-8D7E-92DCF3134C7A}" srcOrd="0" destOrd="2" presId="urn:diagrams.loki3.com/BracketList"/>
    <dgm:cxn modelId="{7E2571A0-2E0B-4C95-BD3D-2B9034D7795B}" type="presOf" srcId="{29A93418-4E6C-4DE3-B8D5-10B1B16757F8}" destId="{ACDEB3DE-2503-4F16-B4DB-8428406E111F}" srcOrd="0" destOrd="3" presId="urn:diagrams.loki3.com/BracketList"/>
    <dgm:cxn modelId="{CD77E4A5-2499-4802-8EE6-39C14EF95C29}" srcId="{9D4F6E22-2236-4AC0-8099-845ECA1BFE6F}" destId="{F4B28196-81B1-46E6-AD7E-C9DF5C314606}" srcOrd="8" destOrd="0" parTransId="{D14C4EF1-6C39-406F-97FD-F7BB11FC9692}" sibTransId="{3E13A554-157D-40A0-B82F-A6916A3F9D11}"/>
    <dgm:cxn modelId="{38967DAB-10BF-4811-A72B-FF13CCEFFCE5}" srcId="{00D7802A-560B-42D5-80B3-E74A61010B9D}" destId="{A70E7847-A9E4-4FF6-9736-6208BE7DAB51}" srcOrd="0" destOrd="0" parTransId="{64FD1F38-1071-4915-949E-1CC74B2A047E}" sibTransId="{1F0E1AA7-042C-468F-B577-E63E0A03A62F}"/>
    <dgm:cxn modelId="{A67B28B0-6914-48D3-A57F-48F97329693C}" srcId="{8395B991-775C-4B24-A924-B13EECD096CD}" destId="{52B915D6-6A3D-40DE-8C55-C9A14755049B}" srcOrd="0" destOrd="0" parTransId="{6470A8CD-DE9E-4DCB-9826-01CFCB4419C8}" sibTransId="{94528625-5213-4635-8872-65D6ABB8BF2C}"/>
    <dgm:cxn modelId="{0A521DB6-A3A3-4C6B-9FE7-33DC0D4632FA}" srcId="{9D4F6E22-2236-4AC0-8099-845ECA1BFE6F}" destId="{5CAAC3C3-3EC9-4FAF-B3B6-794698BD9669}" srcOrd="6" destOrd="0" parTransId="{4CD4C30C-7668-45D0-954E-4210A8332367}" sibTransId="{FCF47A9D-EB78-4AEE-AA81-47990BFCDE2F}"/>
    <dgm:cxn modelId="{32B04BBB-BD2A-4FB0-B908-28B9372F0409}" srcId="{58912AEF-367F-4B90-BD0F-A12EC988C71B}" destId="{60BD0050-C507-4842-B9A7-9A7DB7ECF9A6}" srcOrd="1" destOrd="0" parTransId="{1B025074-5296-4B81-880E-F49DA1CFFC1F}" sibTransId="{E5D5A71A-357D-47E5-A37D-DA47F94ED61B}"/>
    <dgm:cxn modelId="{B73BA2BB-815D-475C-9651-E952CA5437B8}" type="presOf" srcId="{97F437BC-3A76-4EA7-9B60-EADC624B8023}" destId="{E8E39231-231A-4760-A6F7-650CD04D41DB}" srcOrd="0" destOrd="0" presId="urn:diagrams.loki3.com/BracketList"/>
    <dgm:cxn modelId="{14E63EC0-38E6-49DA-A9A4-4466EE2E0107}" srcId="{97F437BC-3A76-4EA7-9B60-EADC624B8023}" destId="{48E8179A-E3D8-479C-B673-3CA8C2BDF425}" srcOrd="0" destOrd="0" parTransId="{6256BF96-FBF3-4A92-9B43-03541B919E16}" sibTransId="{315C02B4-ABDC-4701-9393-E3DDA0FF04E3}"/>
    <dgm:cxn modelId="{49BAA0C0-464C-4BD5-805F-B21788812A2C}" srcId="{9E3092B7-654A-4388-95DF-BB72C6317B7A}" destId="{E4B7A219-707D-4353-B221-FC26F0ABCA09}" srcOrd="1" destOrd="0" parTransId="{BB7EC80B-0E60-475D-9D03-DF3C322EF450}" sibTransId="{A3D96475-F39B-46EE-B6E8-795631237FE0}"/>
    <dgm:cxn modelId="{9AF6E4C5-277C-41BC-811C-529B5B29D7DB}" srcId="{F4B28196-81B1-46E6-AD7E-C9DF5C314606}" destId="{F1CAA387-E669-402A-A93E-2DBC423CE1C7}" srcOrd="0" destOrd="0" parTransId="{85CEDADE-3C48-4E8E-8707-5CA54CCE4AF1}" sibTransId="{E958FDFF-C036-4629-A95D-FE1F9000E5FF}"/>
    <dgm:cxn modelId="{5E4AAFC6-0A70-4B24-B5C1-7C4DA46BE31C}" srcId="{9D4F6E22-2236-4AC0-8099-845ECA1BFE6F}" destId="{7F10F677-80AF-4623-B2D3-04920502BC8C}" srcOrd="4" destOrd="0" parTransId="{71CCC388-39C9-47F1-8D79-30ED533B9758}" sibTransId="{20DA73E9-51D6-4626-8729-EE071EECB1E4}"/>
    <dgm:cxn modelId="{32F922C9-3323-4407-8EAE-E12E594DD16E}" srcId="{D72B1A15-C534-4DB6-B912-AE373FFF6D4F}" destId="{EE11B528-8125-4788-AD9E-4539F69844C0}" srcOrd="2" destOrd="0" parTransId="{CF705A47-7D65-4A3B-8D62-4360D45F9E13}" sibTransId="{EDFF9B8E-1D3F-4862-9ECB-C7E8DAB30F8F}"/>
    <dgm:cxn modelId="{B5E9E7CD-515F-4BCD-A9E0-C30FB49A8B0D}" type="presOf" srcId="{00D7802A-560B-42D5-80B3-E74A61010B9D}" destId="{4E96EFD2-F2F5-4A4A-A2E8-9DFDAA877DBF}" srcOrd="0" destOrd="0" presId="urn:diagrams.loki3.com/BracketList"/>
    <dgm:cxn modelId="{A0C68BD5-E247-4938-B1F4-34F5E07EAAF5}" type="presOf" srcId="{58912AEF-367F-4B90-BD0F-A12EC988C71B}" destId="{E13834BB-B18A-4A0E-B84E-B7570E5E0E88}" srcOrd="0" destOrd="0" presId="urn:diagrams.loki3.com/BracketList"/>
    <dgm:cxn modelId="{E03731DA-490A-4DED-BEAF-5E716770723D}" srcId="{9D4F6E22-2236-4AC0-8099-845ECA1BFE6F}" destId="{D72B1A15-C534-4DB6-B912-AE373FFF6D4F}" srcOrd="3" destOrd="0" parTransId="{BB3AFB36-CF44-4C6E-A728-06E249D7F378}" sibTransId="{7163F4D2-623F-4C82-AD72-B32A3FBEF1FA}"/>
    <dgm:cxn modelId="{9C3FE5DA-0113-4CE8-9A32-1F1EF4568317}" srcId="{58912AEF-367F-4B90-BD0F-A12EC988C71B}" destId="{1E730C2D-C657-4705-B60B-F15BCC039790}" srcOrd="0" destOrd="0" parTransId="{14338AC6-B11D-4123-B003-1EE9A97028EE}" sibTransId="{0A806C31-9B4B-482A-9CBA-FFC176FC8185}"/>
    <dgm:cxn modelId="{44EA25DE-0724-43AD-A769-2D02E2371F46}" srcId="{00D7802A-560B-42D5-80B3-E74A61010B9D}" destId="{DC303D83-FB74-4FB8-96EA-F01D60ED0825}" srcOrd="1" destOrd="0" parTransId="{FD78C365-ED43-4520-A940-8658C74121CF}" sibTransId="{A536C453-6688-437B-B9A4-CB8D310528FC}"/>
    <dgm:cxn modelId="{F75F6BDE-6F60-466A-B58F-56EE6CD28424}" type="presOf" srcId="{F1CAA387-E669-402A-A93E-2DBC423CE1C7}" destId="{DA54FA45-BFA1-4146-80DF-8C101F36495B}" srcOrd="0" destOrd="0" presId="urn:diagrams.loki3.com/BracketList"/>
    <dgm:cxn modelId="{AF1572E1-9EF0-43E2-9430-0D3D0A5A2F20}" type="presOf" srcId="{1E730C2D-C657-4705-B60B-F15BCC039790}" destId="{A95126E6-6BCE-4B7F-9AD4-96ADDD62EA39}" srcOrd="0" destOrd="0" presId="urn:diagrams.loki3.com/BracketList"/>
    <dgm:cxn modelId="{F20B01E3-4CB1-4059-A165-221CE537A43D}" type="presOf" srcId="{92C03212-FC9B-466F-86C4-4AFCBAF5B405}" destId="{703FF643-66C4-4BFC-BA6E-070D7C1AE5A5}" srcOrd="0" destOrd="0" presId="urn:diagrams.loki3.com/BracketList"/>
    <dgm:cxn modelId="{56F32AE4-7442-4949-B70B-E72EFA462A99}" srcId="{D72B1A15-C534-4DB6-B912-AE373FFF6D4F}" destId="{90B6EAC2-5BF0-4CE5-87FA-F4C3C5FC4BE1}" srcOrd="0" destOrd="0" parTransId="{9B4BE0AC-9794-40B0-83C4-74B30B216965}" sibTransId="{5BA363D9-9905-4366-A50C-B89AD79AB202}"/>
    <dgm:cxn modelId="{66EF75E4-2B45-41DB-AFA1-E61D97AB5CA6}" type="presOf" srcId="{8395B991-775C-4B24-A924-B13EECD096CD}" destId="{C3CB5635-AD1A-4A1E-AF6A-D9C30640FF55}" srcOrd="0" destOrd="0" presId="urn:diagrams.loki3.com/BracketList"/>
    <dgm:cxn modelId="{F93CC1E5-1EA1-48AB-AA4E-BB7FEE6CE052}" srcId="{9D4F6E22-2236-4AC0-8099-845ECA1BFE6F}" destId="{8395B991-775C-4B24-A924-B13EECD096CD}" srcOrd="2" destOrd="0" parTransId="{DE599CD1-8E54-486B-959C-15C0F3D77692}" sibTransId="{74B4CB31-22FF-48D2-BA25-638665D5784E}"/>
    <dgm:cxn modelId="{9E0AADE9-7336-4D43-927D-AA85A891D50B}" type="presOf" srcId="{90B6EAC2-5BF0-4CE5-87FA-F4C3C5FC4BE1}" destId="{ACDEB3DE-2503-4F16-B4DB-8428406E111F}" srcOrd="0" destOrd="0" presId="urn:diagrams.loki3.com/BracketList"/>
    <dgm:cxn modelId="{880D2AEC-4401-4491-A832-85968E0EEBF0}" srcId="{9E3092B7-654A-4388-95DF-BB72C6317B7A}" destId="{13594A11-FCDA-4859-ADBD-A5179AC3CAEA}" srcOrd="0" destOrd="0" parTransId="{511A9337-90CA-4F72-B812-5A9E81E101E7}" sibTransId="{F72C67C5-5F39-4075-8C13-0D1AB0CE52D7}"/>
    <dgm:cxn modelId="{0D723AF4-2225-4BAD-9C9E-2FA044B6DE82}" type="presOf" srcId="{7F10F677-80AF-4623-B2D3-04920502BC8C}" destId="{332C0653-5431-40FA-B773-8090F275DA9B}" srcOrd="0" destOrd="0" presId="urn:diagrams.loki3.com/BracketList"/>
    <dgm:cxn modelId="{999E45F7-711F-4089-BD1F-E84C74FDE358}" type="presOf" srcId="{A70E7847-A9E4-4FF6-9736-6208BE7DAB51}" destId="{5E258DA5-5740-440B-89EF-ECE91CD06F83}" srcOrd="0" destOrd="0" presId="urn:diagrams.loki3.com/BracketList"/>
    <dgm:cxn modelId="{FDC212F9-4387-41AB-A6D4-C81D5A923759}" type="presOf" srcId="{48E8179A-E3D8-479C-B673-3CA8C2BDF425}" destId="{EC57E0AD-5F99-4B0C-8D1F-5BBFD46AA819}" srcOrd="0" destOrd="0" presId="urn:diagrams.loki3.com/BracketList"/>
    <dgm:cxn modelId="{E4E20CFA-4476-4FD6-B185-8D24517928A0}" type="presOf" srcId="{3C2900B3-B58D-401A-A8DA-E6CB0F18D64A}" destId="{5E258DA5-5740-440B-89EF-ECE91CD06F83}" srcOrd="0" destOrd="2" presId="urn:diagrams.loki3.com/BracketList"/>
    <dgm:cxn modelId="{BF00F7FA-AA22-4D77-9C11-167A729CB25E}" srcId="{9D4F6E22-2236-4AC0-8099-845ECA1BFE6F}" destId="{00D7802A-560B-42D5-80B3-E74A61010B9D}" srcOrd="9" destOrd="0" parTransId="{D7436187-BF2E-4DB8-892F-6BF70AA6628B}" sibTransId="{F4BCB61E-60EA-4637-A872-85F047842B56}"/>
    <dgm:cxn modelId="{91D3A4FB-97DF-4E6E-83AB-57D12916ECDB}" srcId="{97F437BC-3A76-4EA7-9B60-EADC624B8023}" destId="{4589FE26-7D34-4B67-B3BC-9A1CCA8BF5E3}" srcOrd="1" destOrd="0" parTransId="{80E10975-3B42-40A9-A2E0-0DDE9E885AFF}" sibTransId="{0491EB5E-5AE7-459A-874E-1454AAA116DF}"/>
    <dgm:cxn modelId="{D894DBFE-E51B-4A65-AB0F-3A3F3CC18FA4}" type="presOf" srcId="{4589FE26-7D34-4B67-B3BC-9A1CCA8BF5E3}" destId="{EC57E0AD-5F99-4B0C-8D1F-5BBFD46AA819}" srcOrd="0" destOrd="1" presId="urn:diagrams.loki3.com/BracketList"/>
    <dgm:cxn modelId="{A553B422-B522-47EB-BEA4-5E6FB0F208AC}" type="presParOf" srcId="{ED6DDC37-5045-416F-8BC7-1B72531F3A17}" destId="{6537369C-FFD5-4A70-BA51-D06D581DF891}" srcOrd="0" destOrd="0" presId="urn:diagrams.loki3.com/BracketList"/>
    <dgm:cxn modelId="{3402BB3D-4F32-4710-AD7D-40BE4A17BFED}" type="presParOf" srcId="{6537369C-FFD5-4A70-BA51-D06D581DF891}" destId="{9417A904-6B77-4605-9CFC-A975DC16EE1F}" srcOrd="0" destOrd="0" presId="urn:diagrams.loki3.com/BracketList"/>
    <dgm:cxn modelId="{74C1804A-28E7-459A-A77D-D38F38E5CC55}" type="presParOf" srcId="{6537369C-FFD5-4A70-BA51-D06D581DF891}" destId="{723F95F2-AE52-4D29-A124-52B3BF97F32B}" srcOrd="1" destOrd="0" presId="urn:diagrams.loki3.com/BracketList"/>
    <dgm:cxn modelId="{2D504DC1-73EF-4E53-B15E-B66593063D12}" type="presParOf" srcId="{6537369C-FFD5-4A70-BA51-D06D581DF891}" destId="{0BC9D395-198A-4BE9-8DCB-12E306A5FA8B}" srcOrd="2" destOrd="0" presId="urn:diagrams.loki3.com/BracketList"/>
    <dgm:cxn modelId="{DC479D52-9DFD-4875-98E0-692DCC785E11}" type="presParOf" srcId="{6537369C-FFD5-4A70-BA51-D06D581DF891}" destId="{89D96B2B-1A1C-4C00-8D7E-92DCF3134C7A}" srcOrd="3" destOrd="0" presId="urn:diagrams.loki3.com/BracketList"/>
    <dgm:cxn modelId="{2604D9C3-4C00-48C0-8FEE-0CA9585E23A1}" type="presParOf" srcId="{ED6DDC37-5045-416F-8BC7-1B72531F3A17}" destId="{636625D7-90B8-47FA-A89C-4FFBC2D54295}" srcOrd="1" destOrd="0" presId="urn:diagrams.loki3.com/BracketList"/>
    <dgm:cxn modelId="{2825A9A2-C2C7-49DF-9EEB-2498079DE905}" type="presParOf" srcId="{ED6DDC37-5045-416F-8BC7-1B72531F3A17}" destId="{3B26D71E-0E63-4F1D-A9F3-D47B185CE06D}" srcOrd="2" destOrd="0" presId="urn:diagrams.loki3.com/BracketList"/>
    <dgm:cxn modelId="{2E3A8373-2B3C-45A6-99A0-C8799991F959}" type="presParOf" srcId="{3B26D71E-0E63-4F1D-A9F3-D47B185CE06D}" destId="{703FF643-66C4-4BFC-BA6E-070D7C1AE5A5}" srcOrd="0" destOrd="0" presId="urn:diagrams.loki3.com/BracketList"/>
    <dgm:cxn modelId="{5F3AB68A-D728-4B50-8C33-A7EE9369E01D}" type="presParOf" srcId="{3B26D71E-0E63-4F1D-A9F3-D47B185CE06D}" destId="{50743791-1A9C-4064-AE94-0E14D33F72C1}" srcOrd="1" destOrd="0" presId="urn:diagrams.loki3.com/BracketList"/>
    <dgm:cxn modelId="{301EFE67-5E74-4CB2-8629-05D660AF58CE}" type="presParOf" srcId="{3B26D71E-0E63-4F1D-A9F3-D47B185CE06D}" destId="{2AC738E1-6E1A-4887-A402-A7BBC7D5AAE9}" srcOrd="2" destOrd="0" presId="urn:diagrams.loki3.com/BracketList"/>
    <dgm:cxn modelId="{432CB8E6-B599-4C9A-8C11-4A304EBCAF78}" type="presParOf" srcId="{3B26D71E-0E63-4F1D-A9F3-D47B185CE06D}" destId="{D86030C8-30C1-4434-8E32-6FAE1AC445F3}" srcOrd="3" destOrd="0" presId="urn:diagrams.loki3.com/BracketList"/>
    <dgm:cxn modelId="{EDA71D2B-20EE-422C-B297-769D4B7A8BCD}" type="presParOf" srcId="{ED6DDC37-5045-416F-8BC7-1B72531F3A17}" destId="{30887592-D0BC-42FE-9248-1F41063EF6B6}" srcOrd="3" destOrd="0" presId="urn:diagrams.loki3.com/BracketList"/>
    <dgm:cxn modelId="{B9B6DC2C-CBB9-4117-9541-A03A0A6C1CA3}" type="presParOf" srcId="{ED6DDC37-5045-416F-8BC7-1B72531F3A17}" destId="{3C608CD9-B9BA-43F3-A801-BF38C9F1E917}" srcOrd="4" destOrd="0" presId="urn:diagrams.loki3.com/BracketList"/>
    <dgm:cxn modelId="{E1287832-2F73-4B1B-9537-065E270A5F39}" type="presParOf" srcId="{3C608CD9-B9BA-43F3-A801-BF38C9F1E917}" destId="{C3CB5635-AD1A-4A1E-AF6A-D9C30640FF55}" srcOrd="0" destOrd="0" presId="urn:diagrams.loki3.com/BracketList"/>
    <dgm:cxn modelId="{24BA42BF-E5C7-414F-88E5-447A884BCE44}" type="presParOf" srcId="{3C608CD9-B9BA-43F3-A801-BF38C9F1E917}" destId="{E4FF130E-4E27-4D4A-9F20-54A613014B1D}" srcOrd="1" destOrd="0" presId="urn:diagrams.loki3.com/BracketList"/>
    <dgm:cxn modelId="{E9C3E970-0AE1-45CB-A733-21D006D1EEE0}" type="presParOf" srcId="{3C608CD9-B9BA-43F3-A801-BF38C9F1E917}" destId="{574C2BBC-E4B1-4FB5-8894-7AF53B799649}" srcOrd="2" destOrd="0" presId="urn:diagrams.loki3.com/BracketList"/>
    <dgm:cxn modelId="{8B0A834C-A765-49AC-AD85-D78B437B48B4}" type="presParOf" srcId="{3C608CD9-B9BA-43F3-A801-BF38C9F1E917}" destId="{06B8176A-65FF-4CC2-A40D-0DEA338E08C3}" srcOrd="3" destOrd="0" presId="urn:diagrams.loki3.com/BracketList"/>
    <dgm:cxn modelId="{96698BB2-39BF-43E4-8787-01F5AB6C8726}" type="presParOf" srcId="{ED6DDC37-5045-416F-8BC7-1B72531F3A17}" destId="{29B35E6F-985D-40CB-941E-721ECB07E6BA}" srcOrd="5" destOrd="0" presId="urn:diagrams.loki3.com/BracketList"/>
    <dgm:cxn modelId="{E50A330E-4639-4DD5-9362-D2F52C0ACD21}" type="presParOf" srcId="{ED6DDC37-5045-416F-8BC7-1B72531F3A17}" destId="{66555B14-3B8E-4A0C-AA20-C094475083D1}" srcOrd="6" destOrd="0" presId="urn:diagrams.loki3.com/BracketList"/>
    <dgm:cxn modelId="{866937CF-0A28-4F20-ABD7-B8DBE42FDC75}" type="presParOf" srcId="{66555B14-3B8E-4A0C-AA20-C094475083D1}" destId="{74B4CCBD-823B-4D2E-80F9-90AABC5590C6}" srcOrd="0" destOrd="0" presId="urn:diagrams.loki3.com/BracketList"/>
    <dgm:cxn modelId="{1725D7DF-F407-415A-B374-97A3890B1ADA}" type="presParOf" srcId="{66555B14-3B8E-4A0C-AA20-C094475083D1}" destId="{0A4CCADE-A08A-4969-95BF-4B3329476E32}" srcOrd="1" destOrd="0" presId="urn:diagrams.loki3.com/BracketList"/>
    <dgm:cxn modelId="{CEC52F12-C949-45D9-8A73-6327E6AEFCC1}" type="presParOf" srcId="{66555B14-3B8E-4A0C-AA20-C094475083D1}" destId="{129F9160-A42A-43D6-BFB7-65ECF0DD2A32}" srcOrd="2" destOrd="0" presId="urn:diagrams.loki3.com/BracketList"/>
    <dgm:cxn modelId="{75B8FA6C-FD59-4452-9523-85E44777DEED}" type="presParOf" srcId="{66555B14-3B8E-4A0C-AA20-C094475083D1}" destId="{ACDEB3DE-2503-4F16-B4DB-8428406E111F}" srcOrd="3" destOrd="0" presId="urn:diagrams.loki3.com/BracketList"/>
    <dgm:cxn modelId="{32C9651C-A40D-4ABC-A5E1-7A2CA67222E2}" type="presParOf" srcId="{ED6DDC37-5045-416F-8BC7-1B72531F3A17}" destId="{A7B8C014-E1BD-40DB-B29B-402C129CE939}" srcOrd="7" destOrd="0" presId="urn:diagrams.loki3.com/BracketList"/>
    <dgm:cxn modelId="{478A7F74-0F37-435A-897B-98D47FA5BCCB}" type="presParOf" srcId="{ED6DDC37-5045-416F-8BC7-1B72531F3A17}" destId="{90575D72-FE27-42D0-9364-9D66C85C9B3C}" srcOrd="8" destOrd="0" presId="urn:diagrams.loki3.com/BracketList"/>
    <dgm:cxn modelId="{D2E174D6-E7EF-479C-9146-96D55C2A4330}" type="presParOf" srcId="{90575D72-FE27-42D0-9364-9D66C85C9B3C}" destId="{332C0653-5431-40FA-B773-8090F275DA9B}" srcOrd="0" destOrd="0" presId="urn:diagrams.loki3.com/BracketList"/>
    <dgm:cxn modelId="{29879908-5B38-494F-B2F7-312D7796C7FD}" type="presParOf" srcId="{90575D72-FE27-42D0-9364-9D66C85C9B3C}" destId="{160101E9-98C8-45F6-994E-92E1B5A083C5}" srcOrd="1" destOrd="0" presId="urn:diagrams.loki3.com/BracketList"/>
    <dgm:cxn modelId="{8ED0D774-84D0-4625-B1D8-C2B8547DD68E}" type="presParOf" srcId="{90575D72-FE27-42D0-9364-9D66C85C9B3C}" destId="{CD599199-AD41-4939-9B2B-BECC0BD0E2AB}" srcOrd="2" destOrd="0" presId="urn:diagrams.loki3.com/BracketList"/>
    <dgm:cxn modelId="{18537BE1-94E6-47BD-8078-892A310477B7}" type="presParOf" srcId="{90575D72-FE27-42D0-9364-9D66C85C9B3C}" destId="{9718BD90-65D9-4EB7-97AC-D4109C2695A9}" srcOrd="3" destOrd="0" presId="urn:diagrams.loki3.com/BracketList"/>
    <dgm:cxn modelId="{BE9C8028-50A5-45A2-87CA-D321F57291F8}" type="presParOf" srcId="{ED6DDC37-5045-416F-8BC7-1B72531F3A17}" destId="{77EFC8BC-EE46-4BD2-8B71-952BF6819C47}" srcOrd="9" destOrd="0" presId="urn:diagrams.loki3.com/BracketList"/>
    <dgm:cxn modelId="{2A0B487F-F610-407A-BB4F-8A5B559248AB}" type="presParOf" srcId="{ED6DDC37-5045-416F-8BC7-1B72531F3A17}" destId="{F0C74F57-24A4-47DE-A085-526D58EDA468}" srcOrd="10" destOrd="0" presId="urn:diagrams.loki3.com/BracketList"/>
    <dgm:cxn modelId="{B4149FFD-FC98-4E2A-97BF-282DEEE49D77}" type="presParOf" srcId="{F0C74F57-24A4-47DE-A085-526D58EDA468}" destId="{E13834BB-B18A-4A0E-B84E-B7570E5E0E88}" srcOrd="0" destOrd="0" presId="urn:diagrams.loki3.com/BracketList"/>
    <dgm:cxn modelId="{A3601E39-BE91-4464-94B7-8F02D2E25E55}" type="presParOf" srcId="{F0C74F57-24A4-47DE-A085-526D58EDA468}" destId="{3CB2A859-8492-4C3F-80DB-5A5F41E70DA3}" srcOrd="1" destOrd="0" presId="urn:diagrams.loki3.com/BracketList"/>
    <dgm:cxn modelId="{914F9097-F926-4B7C-9FC6-C858ECF65C70}" type="presParOf" srcId="{F0C74F57-24A4-47DE-A085-526D58EDA468}" destId="{B30AC08E-5EB4-458E-B54C-E210D70D8A5F}" srcOrd="2" destOrd="0" presId="urn:diagrams.loki3.com/BracketList"/>
    <dgm:cxn modelId="{1326649F-5E41-40FC-906D-C1BF9B6A8FA0}" type="presParOf" srcId="{F0C74F57-24A4-47DE-A085-526D58EDA468}" destId="{A95126E6-6BCE-4B7F-9AD4-96ADDD62EA39}" srcOrd="3" destOrd="0" presId="urn:diagrams.loki3.com/BracketList"/>
    <dgm:cxn modelId="{C9E7A338-54E4-4EED-AB84-A8233DA2B9C4}" type="presParOf" srcId="{ED6DDC37-5045-416F-8BC7-1B72531F3A17}" destId="{79187D4E-F145-4C3D-A8FD-CE54E5F6EDAA}" srcOrd="11" destOrd="0" presId="urn:diagrams.loki3.com/BracketList"/>
    <dgm:cxn modelId="{4E6E6FB6-17AB-4EB9-B9C5-BA62BB78A69E}" type="presParOf" srcId="{ED6DDC37-5045-416F-8BC7-1B72531F3A17}" destId="{E307348C-1F95-471B-B0A8-F4CDCBB6EDBB}" srcOrd="12" destOrd="0" presId="urn:diagrams.loki3.com/BracketList"/>
    <dgm:cxn modelId="{05837A4C-0066-499C-AF0C-01C93D419FBB}" type="presParOf" srcId="{E307348C-1F95-471B-B0A8-F4CDCBB6EDBB}" destId="{80BBCA30-A4CE-4F12-A518-C55F00952FB7}" srcOrd="0" destOrd="0" presId="urn:diagrams.loki3.com/BracketList"/>
    <dgm:cxn modelId="{849B4ECB-8754-411A-8340-2746A120D785}" type="presParOf" srcId="{E307348C-1F95-471B-B0A8-F4CDCBB6EDBB}" destId="{5A36B835-4FA4-4CE9-A912-85B26C616AAC}" srcOrd="1" destOrd="0" presId="urn:diagrams.loki3.com/BracketList"/>
    <dgm:cxn modelId="{709541C6-36E9-4EC6-A659-998D4A392DC9}" type="presParOf" srcId="{E307348C-1F95-471B-B0A8-F4CDCBB6EDBB}" destId="{3B32B727-CE5A-4106-BF6E-187951B00541}" srcOrd="2" destOrd="0" presId="urn:diagrams.loki3.com/BracketList"/>
    <dgm:cxn modelId="{1B9AFB13-5D20-4FEC-807F-55217B93C237}" type="presParOf" srcId="{E307348C-1F95-471B-B0A8-F4CDCBB6EDBB}" destId="{EFC50FBD-9D8A-4F47-83A1-E3080EC4655E}" srcOrd="3" destOrd="0" presId="urn:diagrams.loki3.com/BracketList"/>
    <dgm:cxn modelId="{2E5FB807-B1C7-4A97-952D-9B0B6FB2DE24}" type="presParOf" srcId="{ED6DDC37-5045-416F-8BC7-1B72531F3A17}" destId="{3BFC9D5F-F2C6-41BD-B6B7-FAAE42C98C70}" srcOrd="13" destOrd="0" presId="urn:diagrams.loki3.com/BracketList"/>
    <dgm:cxn modelId="{E3C07028-1B58-4865-A1B2-DD0A6612C10D}" type="presParOf" srcId="{ED6DDC37-5045-416F-8BC7-1B72531F3A17}" destId="{D068E035-9A02-495C-8EA6-FCD8C58BB5E1}" srcOrd="14" destOrd="0" presId="urn:diagrams.loki3.com/BracketList"/>
    <dgm:cxn modelId="{3399EBFA-7DD8-4E0D-9ABF-2CC2BCE25DBC}" type="presParOf" srcId="{D068E035-9A02-495C-8EA6-FCD8C58BB5E1}" destId="{E8E39231-231A-4760-A6F7-650CD04D41DB}" srcOrd="0" destOrd="0" presId="urn:diagrams.loki3.com/BracketList"/>
    <dgm:cxn modelId="{92889943-2D53-4920-87E4-F90E5A8C6142}" type="presParOf" srcId="{D068E035-9A02-495C-8EA6-FCD8C58BB5E1}" destId="{29C104E2-0A8F-46EB-8AA9-5611CA84B354}" srcOrd="1" destOrd="0" presId="urn:diagrams.loki3.com/BracketList"/>
    <dgm:cxn modelId="{9A537E26-3F00-40B8-886B-31381AF1E514}" type="presParOf" srcId="{D068E035-9A02-495C-8EA6-FCD8C58BB5E1}" destId="{136D70E1-DD2F-4BB8-9909-FD969F06EE50}" srcOrd="2" destOrd="0" presId="urn:diagrams.loki3.com/BracketList"/>
    <dgm:cxn modelId="{34325569-804C-4A75-B431-D8CD6ED2A8DC}" type="presParOf" srcId="{D068E035-9A02-495C-8EA6-FCD8C58BB5E1}" destId="{EC57E0AD-5F99-4B0C-8D1F-5BBFD46AA819}" srcOrd="3" destOrd="0" presId="urn:diagrams.loki3.com/BracketList"/>
    <dgm:cxn modelId="{E0CDE8F9-E405-406C-885A-69503FAF103A}" type="presParOf" srcId="{ED6DDC37-5045-416F-8BC7-1B72531F3A17}" destId="{BC4759CF-8181-4E0D-B3ED-C74635245E0A}" srcOrd="15" destOrd="0" presId="urn:diagrams.loki3.com/BracketList"/>
    <dgm:cxn modelId="{DB299125-4D41-4284-B1BB-F19210786003}" type="presParOf" srcId="{ED6DDC37-5045-416F-8BC7-1B72531F3A17}" destId="{6A323C14-E5E9-4890-B14F-C3462FAD461F}" srcOrd="16" destOrd="0" presId="urn:diagrams.loki3.com/BracketList"/>
    <dgm:cxn modelId="{49863442-4DB1-475E-86DF-1969665A6ECC}" type="presParOf" srcId="{6A323C14-E5E9-4890-B14F-C3462FAD461F}" destId="{6584226E-BAC3-4379-8529-6A209EDCFFD9}" srcOrd="0" destOrd="0" presId="urn:diagrams.loki3.com/BracketList"/>
    <dgm:cxn modelId="{F0BF4D8F-BFC2-4214-8351-A5CDE352C51A}" type="presParOf" srcId="{6A323C14-E5E9-4890-B14F-C3462FAD461F}" destId="{9492652F-D3DB-4C7A-9DBC-14BCDDA30152}" srcOrd="1" destOrd="0" presId="urn:diagrams.loki3.com/BracketList"/>
    <dgm:cxn modelId="{43AE7001-D243-4417-81E6-8F03990D36F7}" type="presParOf" srcId="{6A323C14-E5E9-4890-B14F-C3462FAD461F}" destId="{A130EB2B-3173-402A-891D-38F430F664E9}" srcOrd="2" destOrd="0" presId="urn:diagrams.loki3.com/BracketList"/>
    <dgm:cxn modelId="{01CF3E38-CD38-4702-A723-BFC62D3338E0}" type="presParOf" srcId="{6A323C14-E5E9-4890-B14F-C3462FAD461F}" destId="{DA54FA45-BFA1-4146-80DF-8C101F36495B}" srcOrd="3" destOrd="0" presId="urn:diagrams.loki3.com/BracketList"/>
    <dgm:cxn modelId="{FFD98D01-A409-44CE-82D4-28E3075D3513}" type="presParOf" srcId="{ED6DDC37-5045-416F-8BC7-1B72531F3A17}" destId="{ECD0E044-DDF6-46F2-9A39-773ABDAAF1D6}" srcOrd="17" destOrd="0" presId="urn:diagrams.loki3.com/BracketList"/>
    <dgm:cxn modelId="{FCDDB69F-1AD1-4A60-8704-0E7E5918AFBF}" type="presParOf" srcId="{ED6DDC37-5045-416F-8BC7-1B72531F3A17}" destId="{A4A75230-6BA3-4EA1-BA38-5228941E260D}" srcOrd="18" destOrd="0" presId="urn:diagrams.loki3.com/BracketList"/>
    <dgm:cxn modelId="{ACF681AF-CC09-4D52-9986-1C496A596946}" type="presParOf" srcId="{A4A75230-6BA3-4EA1-BA38-5228941E260D}" destId="{4E96EFD2-F2F5-4A4A-A2E8-9DFDAA877DBF}" srcOrd="0" destOrd="0" presId="urn:diagrams.loki3.com/BracketList"/>
    <dgm:cxn modelId="{C4610FB0-4028-4A78-AC38-C038B570AFDD}" type="presParOf" srcId="{A4A75230-6BA3-4EA1-BA38-5228941E260D}" destId="{3944366A-734A-40AE-8457-F66D51536D03}" srcOrd="1" destOrd="0" presId="urn:diagrams.loki3.com/BracketList"/>
    <dgm:cxn modelId="{CED28D70-D1D2-4037-8DB7-DE485091403F}" type="presParOf" srcId="{A4A75230-6BA3-4EA1-BA38-5228941E260D}" destId="{B2FEFDC4-8909-4112-8535-7EBA69DC76A4}" srcOrd="2" destOrd="0" presId="urn:diagrams.loki3.com/BracketList"/>
    <dgm:cxn modelId="{71ED5B0A-F1AE-4E7C-AAA1-D187F8BA3CC3}" type="presParOf" srcId="{A4A75230-6BA3-4EA1-BA38-5228941E260D}" destId="{5E258DA5-5740-440B-89EF-ECE91CD06F8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7A904-6B77-4605-9CFC-A975DC16EE1F}">
      <dsp:nvSpPr>
        <dsp:cNvPr id="0" name=""/>
        <dsp:cNvSpPr/>
      </dsp:nvSpPr>
      <dsp:spPr>
        <a:xfrm>
          <a:off x="0" y="149290"/>
          <a:ext cx="247625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Safeguarding</a:t>
          </a:r>
        </a:p>
      </dsp:txBody>
      <dsp:txXfrm>
        <a:off x="0" y="149290"/>
        <a:ext cx="2476256" cy="376200"/>
      </dsp:txXfrm>
    </dsp:sp>
    <dsp:sp modelId="{723F95F2-AE52-4D29-A124-52B3BF97F32B}">
      <dsp:nvSpPr>
        <dsp:cNvPr id="0" name=""/>
        <dsp:cNvSpPr/>
      </dsp:nvSpPr>
      <dsp:spPr>
        <a:xfrm>
          <a:off x="2476256" y="43484"/>
          <a:ext cx="495251" cy="5878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96B2B-1A1C-4C00-8D7E-92DCF3134C7A}">
      <dsp:nvSpPr>
        <dsp:cNvPr id="0" name=""/>
        <dsp:cNvSpPr/>
      </dsp:nvSpPr>
      <dsp:spPr>
        <a:xfrm>
          <a:off x="3169608" y="43951"/>
          <a:ext cx="6738516" cy="5868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Be aware of policies and what to do if an incident occurs.</a:t>
          </a:r>
        </a:p>
        <a:p>
          <a:pPr marL="57150" lvl="1" indent="-57150" algn="l" defTabSz="488950">
            <a:lnSpc>
              <a:spcPct val="90000"/>
            </a:lnSpc>
            <a:spcBef>
              <a:spcPct val="0"/>
            </a:spcBef>
            <a:spcAft>
              <a:spcPct val="15000"/>
            </a:spcAft>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Consider where to meet people and safety considerations.</a:t>
          </a:r>
        </a:p>
        <a:p>
          <a:pPr marL="57150" lvl="1" indent="-57150" algn="l" defTabSz="488950">
            <a:lnSpc>
              <a:spcPct val="90000"/>
            </a:lnSpc>
            <a:spcBef>
              <a:spcPct val="0"/>
            </a:spcBef>
            <a:spcAft>
              <a:spcPct val="15000"/>
            </a:spcAft>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Establish whether you need a risk assessment.</a:t>
          </a:r>
        </a:p>
      </dsp:txBody>
      <dsp:txXfrm>
        <a:off x="3169608" y="43951"/>
        <a:ext cx="6738516" cy="586877"/>
      </dsp:txXfrm>
    </dsp:sp>
    <dsp:sp modelId="{703FF643-66C4-4BFC-BA6E-070D7C1AE5A5}">
      <dsp:nvSpPr>
        <dsp:cNvPr id="0" name=""/>
        <dsp:cNvSpPr/>
      </dsp:nvSpPr>
      <dsp:spPr>
        <a:xfrm>
          <a:off x="0" y="705574"/>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Access, inclusion and equity</a:t>
          </a:r>
        </a:p>
      </dsp:txBody>
      <dsp:txXfrm>
        <a:off x="0" y="705574"/>
        <a:ext cx="2478677" cy="376200"/>
      </dsp:txXfrm>
    </dsp:sp>
    <dsp:sp modelId="{50743791-1A9C-4064-AE94-0E14D33F72C1}">
      <dsp:nvSpPr>
        <dsp:cNvPr id="0" name=""/>
        <dsp:cNvSpPr/>
      </dsp:nvSpPr>
      <dsp:spPr>
        <a:xfrm>
          <a:off x="2478677" y="699696"/>
          <a:ext cx="495735" cy="387956"/>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6030C8-30C1-4434-8E32-6FAE1AC445F3}">
      <dsp:nvSpPr>
        <dsp:cNvPr id="0" name=""/>
        <dsp:cNvSpPr/>
      </dsp:nvSpPr>
      <dsp:spPr>
        <a:xfrm>
          <a:off x="3172706" y="699696"/>
          <a:ext cx="6742002" cy="38795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Offer everyone an opportunity to contribute and ensure that research processes do not exclude people and communities. </a:t>
          </a:r>
        </a:p>
      </dsp:txBody>
      <dsp:txXfrm>
        <a:off x="3172706" y="699696"/>
        <a:ext cx="6742002" cy="387956"/>
      </dsp:txXfrm>
    </dsp:sp>
    <dsp:sp modelId="{C3CB5635-AD1A-4A1E-AF6A-D9C30640FF55}">
      <dsp:nvSpPr>
        <dsp:cNvPr id="0" name=""/>
        <dsp:cNvSpPr/>
      </dsp:nvSpPr>
      <dsp:spPr>
        <a:xfrm>
          <a:off x="0" y="1261859"/>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Font typeface="Symbol" panose="05050102010706020507" pitchFamily="18" charset="2"/>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Working in challenging and sensitive areas of research</a:t>
          </a:r>
          <a:endParaRPr lang="en-GB" sz="1100" b="0" kern="1200">
            <a:solidFill>
              <a:srgbClr val="002060"/>
            </a:solidFill>
            <a:latin typeface="Lato" panose="020F0502020204030203" pitchFamily="34" charset="0"/>
            <a:ea typeface="Lato" panose="020F0502020204030203" pitchFamily="34" charset="0"/>
            <a:cs typeface="Lato" panose="020F0502020204030203" pitchFamily="34" charset="0"/>
          </a:endParaRPr>
        </a:p>
      </dsp:txBody>
      <dsp:txXfrm>
        <a:off x="0" y="1261859"/>
        <a:ext cx="2478677" cy="376200"/>
      </dsp:txXfrm>
    </dsp:sp>
    <dsp:sp modelId="{E4FF130E-4E27-4D4A-9F20-54A613014B1D}">
      <dsp:nvSpPr>
        <dsp:cNvPr id="0" name=""/>
        <dsp:cNvSpPr/>
      </dsp:nvSpPr>
      <dsp:spPr>
        <a:xfrm>
          <a:off x="2478677" y="1156053"/>
          <a:ext cx="495735" cy="5878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B8176A-65FF-4CC2-A40D-0DEA338E08C3}">
      <dsp:nvSpPr>
        <dsp:cNvPr id="0" name=""/>
        <dsp:cNvSpPr/>
      </dsp:nvSpPr>
      <dsp:spPr>
        <a:xfrm>
          <a:off x="3172706" y="1156053"/>
          <a:ext cx="6742002" cy="58781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Font typeface="Symbol" panose="05050102010706020507" pitchFamily="18" charset="2"/>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Think about whether topics might be triggering or difficult for public members / researchers.</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Ensure that you have time built in for breaks/ reflection as appropriate.</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Make available lists of contacts for support during and after sessions.</a:t>
          </a:r>
        </a:p>
      </dsp:txBody>
      <dsp:txXfrm>
        <a:off x="3172706" y="1156053"/>
        <a:ext cx="6742002" cy="587812"/>
      </dsp:txXfrm>
    </dsp:sp>
    <dsp:sp modelId="{74B4CCBD-823B-4D2E-80F9-90AABC5590C6}">
      <dsp:nvSpPr>
        <dsp:cNvPr id="0" name=""/>
        <dsp:cNvSpPr/>
      </dsp:nvSpPr>
      <dsp:spPr>
        <a:xfrm>
          <a:off x="0" y="1984200"/>
          <a:ext cx="2478677" cy="42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Confidentiality/</a:t>
          </a:r>
        </a:p>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consent/assent</a:t>
          </a:r>
        </a:p>
      </dsp:txBody>
      <dsp:txXfrm>
        <a:off x="0" y="1984200"/>
        <a:ext cx="2478677" cy="423225"/>
      </dsp:txXfrm>
    </dsp:sp>
    <dsp:sp modelId="{0A4CCADE-A08A-4969-95BF-4B3329476E32}">
      <dsp:nvSpPr>
        <dsp:cNvPr id="0" name=""/>
        <dsp:cNvSpPr/>
      </dsp:nvSpPr>
      <dsp:spPr>
        <a:xfrm>
          <a:off x="2478677" y="1812265"/>
          <a:ext cx="495735" cy="76709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DEB3DE-2503-4F16-B4DB-8428406E111F}">
      <dsp:nvSpPr>
        <dsp:cNvPr id="0" name=""/>
        <dsp:cNvSpPr/>
      </dsp:nvSpPr>
      <dsp:spPr>
        <a:xfrm>
          <a:off x="3172706" y="1812265"/>
          <a:ext cx="6742002" cy="7670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Set clear guidelines about sharing personal experiences, what will be shared and how it will be used.</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Ensure that the activity is GDPR compliant.</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Make sure that everyone knows whether and under what circumstances confidentiality could be breached.</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Ensure all team members have appropriate training in data protection.</a:t>
          </a:r>
        </a:p>
      </dsp:txBody>
      <dsp:txXfrm>
        <a:off x="3172706" y="1812265"/>
        <a:ext cx="6742002" cy="767095"/>
      </dsp:txXfrm>
    </dsp:sp>
    <dsp:sp modelId="{332C0653-5431-40FA-B773-8090F275DA9B}">
      <dsp:nvSpPr>
        <dsp:cNvPr id="0" name=""/>
        <dsp:cNvSpPr/>
      </dsp:nvSpPr>
      <dsp:spPr>
        <a:xfrm>
          <a:off x="0" y="2653639"/>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Agreeing boundaries from the outset</a:t>
          </a:r>
        </a:p>
      </dsp:txBody>
      <dsp:txXfrm>
        <a:off x="0" y="2653639"/>
        <a:ext cx="2478677" cy="376200"/>
      </dsp:txXfrm>
    </dsp:sp>
    <dsp:sp modelId="{160101E9-98C8-45F6-994E-92E1B5A083C5}">
      <dsp:nvSpPr>
        <dsp:cNvPr id="0" name=""/>
        <dsp:cNvSpPr/>
      </dsp:nvSpPr>
      <dsp:spPr>
        <a:xfrm>
          <a:off x="2478677" y="2647760"/>
          <a:ext cx="495735" cy="387956"/>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8BD90-65D9-4EB7-97AC-D4109C2695A9}">
      <dsp:nvSpPr>
        <dsp:cNvPr id="0" name=""/>
        <dsp:cNvSpPr/>
      </dsp:nvSpPr>
      <dsp:spPr>
        <a:xfrm>
          <a:off x="3172706" y="2647760"/>
          <a:ext cx="6742002" cy="38795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Develop a set of working agreements/terms of reference or ground rules that include expectations about language &amp; behaviour of all people involved. </a:t>
          </a:r>
          <a:endParaRPr lang="en-GB" sz="1100" b="1" kern="1200">
            <a:solidFill>
              <a:srgbClr val="002060"/>
            </a:solidFill>
            <a:latin typeface="Lato" panose="020F0502020204030203" pitchFamily="34" charset="0"/>
            <a:ea typeface="Lato" panose="020F0502020204030203" pitchFamily="34" charset="0"/>
            <a:cs typeface="Lato" panose="020F0502020204030203" pitchFamily="34" charset="0"/>
          </a:endParaRPr>
        </a:p>
      </dsp:txBody>
      <dsp:txXfrm>
        <a:off x="3172706" y="2647760"/>
        <a:ext cx="6742002" cy="387956"/>
      </dsp:txXfrm>
    </dsp:sp>
    <dsp:sp modelId="{E13834BB-B18A-4A0E-B84E-B7570E5E0E88}">
      <dsp:nvSpPr>
        <dsp:cNvPr id="0" name=""/>
        <dsp:cNvSpPr/>
      </dsp:nvSpPr>
      <dsp:spPr>
        <a:xfrm>
          <a:off x="0" y="3121751"/>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Communication</a:t>
          </a:r>
        </a:p>
      </dsp:txBody>
      <dsp:txXfrm>
        <a:off x="0" y="3121751"/>
        <a:ext cx="2478677" cy="376200"/>
      </dsp:txXfrm>
    </dsp:sp>
    <dsp:sp modelId="{3CB2A859-8492-4C3F-80DB-5A5F41E70DA3}">
      <dsp:nvSpPr>
        <dsp:cNvPr id="0" name=""/>
        <dsp:cNvSpPr/>
      </dsp:nvSpPr>
      <dsp:spPr>
        <a:xfrm>
          <a:off x="2478677" y="3104117"/>
          <a:ext cx="495735" cy="411468"/>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126E6-6BCE-4B7F-9AD4-96ADDD62EA39}">
      <dsp:nvSpPr>
        <dsp:cNvPr id="0" name=""/>
        <dsp:cNvSpPr/>
      </dsp:nvSpPr>
      <dsp:spPr>
        <a:xfrm>
          <a:off x="3172706" y="3104117"/>
          <a:ext cx="6742002" cy="41146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Font typeface="Symbol" panose="05050102010706020507" pitchFamily="18" charset="2"/>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Ensure there is ongoing two-way communication throughout.</a:t>
          </a:r>
          <a:endParaRPr lang="en-GB" sz="1100" b="1" kern="1200">
            <a:solidFill>
              <a:srgbClr val="002060"/>
            </a:solidFill>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Symbol" panose="05050102010706020507" pitchFamily="18" charset="2"/>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Consider whether you need translators / interpeters and book these in advance.</a:t>
          </a:r>
        </a:p>
      </dsp:txBody>
      <dsp:txXfrm>
        <a:off x="3172706" y="3104117"/>
        <a:ext cx="6742002" cy="411468"/>
      </dsp:txXfrm>
    </dsp:sp>
    <dsp:sp modelId="{80BBCA30-A4CE-4F12-A518-C55F00952FB7}">
      <dsp:nvSpPr>
        <dsp:cNvPr id="0" name=""/>
        <dsp:cNvSpPr/>
      </dsp:nvSpPr>
      <dsp:spPr>
        <a:xfrm>
          <a:off x="0" y="3601620"/>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Training and support</a:t>
          </a:r>
        </a:p>
      </dsp:txBody>
      <dsp:txXfrm>
        <a:off x="0" y="3601620"/>
        <a:ext cx="2478677" cy="376200"/>
      </dsp:txXfrm>
    </dsp:sp>
    <dsp:sp modelId="{5A36B835-4FA4-4CE9-A912-85B26C616AAC}">
      <dsp:nvSpPr>
        <dsp:cNvPr id="0" name=""/>
        <dsp:cNvSpPr/>
      </dsp:nvSpPr>
      <dsp:spPr>
        <a:xfrm>
          <a:off x="2478677" y="3583985"/>
          <a:ext cx="495735" cy="411468"/>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50FBD-9D8A-4F47-83A1-E3080EC4655E}">
      <dsp:nvSpPr>
        <dsp:cNvPr id="0" name=""/>
        <dsp:cNvSpPr/>
      </dsp:nvSpPr>
      <dsp:spPr>
        <a:xfrm>
          <a:off x="3172706" y="3583985"/>
          <a:ext cx="6742002" cy="41146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Discuss with public contributors what training might be needed for them to take part.</a:t>
          </a:r>
        </a:p>
        <a:p>
          <a:pPr marL="57150" lvl="1" indent="-57150" algn="l" defTabSz="488950">
            <a:lnSpc>
              <a:spcPct val="90000"/>
            </a:lnSpc>
            <a:spcBef>
              <a:spcPct val="0"/>
            </a:spcBef>
            <a:spcAft>
              <a:spcPct val="15000"/>
            </a:spcAft>
            <a:buChar char="•"/>
          </a:pP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Consider what specialist training the research team might need for the groups they will be working with. </a:t>
          </a:r>
        </a:p>
      </dsp:txBody>
      <dsp:txXfrm>
        <a:off x="3172706" y="3583985"/>
        <a:ext cx="6742002" cy="411468"/>
      </dsp:txXfrm>
    </dsp:sp>
    <dsp:sp modelId="{E8E39231-231A-4760-A6F7-650CD04D41DB}">
      <dsp:nvSpPr>
        <dsp:cNvPr id="0" name=""/>
        <dsp:cNvSpPr/>
      </dsp:nvSpPr>
      <dsp:spPr>
        <a:xfrm>
          <a:off x="0" y="4169660"/>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Developing sustainable reciprocal relationships</a:t>
          </a:r>
        </a:p>
      </dsp:txBody>
      <dsp:txXfrm>
        <a:off x="0" y="4169660"/>
        <a:ext cx="2478677" cy="376200"/>
      </dsp:txXfrm>
    </dsp:sp>
    <dsp:sp modelId="{29C104E2-0A8F-46EB-8AA9-5611CA84B354}">
      <dsp:nvSpPr>
        <dsp:cNvPr id="0" name=""/>
        <dsp:cNvSpPr/>
      </dsp:nvSpPr>
      <dsp:spPr>
        <a:xfrm>
          <a:off x="2478677" y="4063854"/>
          <a:ext cx="495735" cy="5878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7E0AD-5F99-4B0C-8D1F-5BBFD46AA819}">
      <dsp:nvSpPr>
        <dsp:cNvPr id="0" name=""/>
        <dsp:cNvSpPr/>
      </dsp:nvSpPr>
      <dsp:spPr>
        <a:xfrm>
          <a:off x="3172706" y="4063854"/>
          <a:ext cx="6742002" cy="58781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Be clear about the expectations of the relationship with public contributors.</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Give details on the duration of the work and what might happen after the work finishes. </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Consider the impact on public contributors and communities.</a:t>
          </a:r>
        </a:p>
      </dsp:txBody>
      <dsp:txXfrm>
        <a:off x="3172706" y="4063854"/>
        <a:ext cx="6742002" cy="587812"/>
      </dsp:txXfrm>
    </dsp:sp>
    <dsp:sp modelId="{6584226E-BAC3-4379-8529-6A209EDCFFD9}">
      <dsp:nvSpPr>
        <dsp:cNvPr id="0" name=""/>
        <dsp:cNvSpPr/>
      </dsp:nvSpPr>
      <dsp:spPr>
        <a:xfrm>
          <a:off x="0" y="4720067"/>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Managing conflict</a:t>
          </a:r>
        </a:p>
      </dsp:txBody>
      <dsp:txXfrm>
        <a:off x="0" y="4720067"/>
        <a:ext cx="2478677" cy="376200"/>
      </dsp:txXfrm>
    </dsp:sp>
    <dsp:sp modelId="{9492652F-D3DB-4C7A-9DBC-14BCDDA30152}">
      <dsp:nvSpPr>
        <dsp:cNvPr id="0" name=""/>
        <dsp:cNvSpPr/>
      </dsp:nvSpPr>
      <dsp:spPr>
        <a:xfrm>
          <a:off x="2478677" y="4720067"/>
          <a:ext cx="495735" cy="37620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4FA45-BFA1-4146-80DF-8C101F36495B}">
      <dsp:nvSpPr>
        <dsp:cNvPr id="0" name=""/>
        <dsp:cNvSpPr/>
      </dsp:nvSpPr>
      <dsp:spPr>
        <a:xfrm>
          <a:off x="3172706" y="4720067"/>
          <a:ext cx="6742002" cy="3762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Have a plan in place for any potential conflict that might arise and how you will manage this. </a:t>
          </a:r>
        </a:p>
      </dsp:txBody>
      <dsp:txXfrm>
        <a:off x="3172706" y="4720067"/>
        <a:ext cx="6742002" cy="376200"/>
      </dsp:txXfrm>
    </dsp:sp>
    <dsp:sp modelId="{4E96EFD2-F2F5-4A4A-A2E8-9DFDAA877DBF}">
      <dsp:nvSpPr>
        <dsp:cNvPr id="0" name=""/>
        <dsp:cNvSpPr/>
      </dsp:nvSpPr>
      <dsp:spPr>
        <a:xfrm>
          <a:off x="0" y="5270473"/>
          <a:ext cx="247867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en-GB" sz="1100" b="1" kern="1200">
              <a:solidFill>
                <a:srgbClr val="002060"/>
              </a:solidFill>
              <a:latin typeface="Lato" panose="020F0502020204030203" pitchFamily="34" charset="0"/>
              <a:ea typeface="Lato" panose="020F0502020204030203" pitchFamily="34" charset="0"/>
              <a:cs typeface="Lato" panose="020F0502020204030203" pitchFamily="34" charset="0"/>
            </a:rPr>
            <a:t>Valuing public contributors </a:t>
          </a:r>
        </a:p>
      </dsp:txBody>
      <dsp:txXfrm>
        <a:off x="0" y="5270473"/>
        <a:ext cx="2478677" cy="376200"/>
      </dsp:txXfrm>
    </dsp:sp>
    <dsp:sp modelId="{3944366A-734A-40AE-8457-F66D51536D03}">
      <dsp:nvSpPr>
        <dsp:cNvPr id="0" name=""/>
        <dsp:cNvSpPr/>
      </dsp:nvSpPr>
      <dsp:spPr>
        <a:xfrm>
          <a:off x="2478677" y="5164667"/>
          <a:ext cx="495735" cy="5878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58DA5-5740-440B-89EF-ECE91CD06F83}">
      <dsp:nvSpPr>
        <dsp:cNvPr id="0" name=""/>
        <dsp:cNvSpPr/>
      </dsp:nvSpPr>
      <dsp:spPr>
        <a:xfrm>
          <a:off x="3172706" y="5164667"/>
          <a:ext cx="6742002" cy="58781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Let people know how their input </a:t>
          </a:r>
          <a:r>
            <a:rPr lang="en-GB" sz="1100" kern="1200">
              <a:solidFill>
                <a:srgbClr val="002060"/>
              </a:solidFill>
              <a:latin typeface="Lato" panose="020F0502020204030203" pitchFamily="34" charset="0"/>
              <a:ea typeface="Lato" panose="020F0502020204030203" pitchFamily="34" charset="0"/>
              <a:cs typeface="Lato" panose="020F0502020204030203" pitchFamily="34" charset="0"/>
            </a:rPr>
            <a:t>influenced the work. </a:t>
          </a:r>
          <a:endParaRPr lang="en-GB" sz="1100" b="0" kern="1200">
            <a:solidFill>
              <a:srgbClr val="002060"/>
            </a:solidFill>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Give consideration to involving people as co-authors/ co-applicants.</a:t>
          </a:r>
        </a:p>
        <a:p>
          <a:pPr marL="57150" lvl="1" indent="-57150" algn="l" defTabSz="488950">
            <a:lnSpc>
              <a:spcPct val="90000"/>
            </a:lnSpc>
            <a:spcBef>
              <a:spcPct val="0"/>
            </a:spcBef>
            <a:spcAft>
              <a:spcPct val="15000"/>
            </a:spcAft>
            <a:buChar char="•"/>
          </a:pPr>
          <a:r>
            <a:rPr lang="en-GB" sz="1100" b="0" kern="1200">
              <a:solidFill>
                <a:srgbClr val="002060"/>
              </a:solidFill>
              <a:latin typeface="Lato" panose="020F0502020204030203" pitchFamily="34" charset="0"/>
              <a:ea typeface="Lato" panose="020F0502020204030203" pitchFamily="34" charset="0"/>
              <a:cs typeface="Lato" panose="020F0502020204030203" pitchFamily="34" charset="0"/>
            </a:rPr>
            <a:t>Make sure there are fair and flexible remuneration policies in place in line with national guidelines. </a:t>
          </a:r>
        </a:p>
      </dsp:txBody>
      <dsp:txXfrm>
        <a:off x="3172706" y="5164667"/>
        <a:ext cx="6742002" cy="58781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48313-1D75-4AE3-897F-EEE6F161C291}"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E5F2E-CEFC-415B-BF93-1D8EC188FD91}" type="slidenum">
              <a:rPr lang="en-GB" smtClean="0"/>
              <a:t>‹#›</a:t>
            </a:fld>
            <a:endParaRPr lang="en-GB"/>
          </a:p>
        </p:txBody>
      </p:sp>
    </p:spTree>
    <p:extLst>
      <p:ext uri="{BB962C8B-B14F-4D97-AF65-F5344CB8AC3E}">
        <p14:creationId xmlns:p14="http://schemas.microsoft.com/office/powerpoint/2010/main" val="12225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Ways to involve at the priority setting stage: meetings with existing groups/networks, surveys, speaking with support organisations to consider problems or challenges people are facing in their day to day lives (e.g. accessing care/treatment). </a:t>
            </a:r>
          </a:p>
          <a:p>
            <a:endParaRPr lang="en-GB" dirty="0"/>
          </a:p>
          <a:p>
            <a:r>
              <a:rPr lang="en-GB" dirty="0"/>
              <a:t>Even if the research topic has been identified already – you can still speak to the public/public stakeholders to determine whether the topic is relevant to them. This may be particularly useful when writing bids for research funding, if you have time to refine some aspects of the project before submission. </a:t>
            </a:r>
          </a:p>
          <a:p>
            <a:endParaRPr lang="en-GB" dirty="0"/>
          </a:p>
          <a:p>
            <a:r>
              <a:rPr lang="en-GB" dirty="0"/>
              <a:t>Maintain flexibility when identifying roles for contributors – people will have different capabilities, interests and commitments. You don’t want to overburden anyone so have a chat with people first and ask what they would like to do and how much they would like/or are able to be involved. </a:t>
            </a:r>
          </a:p>
        </p:txBody>
      </p:sp>
      <p:sp>
        <p:nvSpPr>
          <p:cNvPr id="4" name="Slide Number Placeholder 3"/>
          <p:cNvSpPr>
            <a:spLocks noGrp="1"/>
          </p:cNvSpPr>
          <p:nvPr>
            <p:ph type="sldNum" sz="quarter" idx="5"/>
          </p:nvPr>
        </p:nvSpPr>
        <p:spPr/>
        <p:txBody>
          <a:bodyPr/>
          <a:lstStyle/>
          <a:p>
            <a:fld id="{8BDE5F2E-CEFC-415B-BF93-1D8EC188FD91}" type="slidenum">
              <a:rPr lang="en-GB" smtClean="0"/>
              <a:t>2</a:t>
            </a:fld>
            <a:endParaRPr lang="en-GB"/>
          </a:p>
        </p:txBody>
      </p:sp>
    </p:spTree>
    <p:extLst>
      <p:ext uri="{BB962C8B-B14F-4D97-AF65-F5344CB8AC3E}">
        <p14:creationId xmlns:p14="http://schemas.microsoft.com/office/powerpoint/2010/main" val="160468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Ways to involve at the priority setting stage: meetings with existing groups/networks, surveys, speaking with support organisations to consider problems or challenges people are facing in their day to day lives (e.g. accessing care/treatment). </a:t>
            </a:r>
          </a:p>
          <a:p>
            <a:endParaRPr lang="en-GB" dirty="0"/>
          </a:p>
          <a:p>
            <a:r>
              <a:rPr lang="en-GB" dirty="0"/>
              <a:t>Even if the research topic has been identified already – you can still speak to the public/public stakeholders to determine whether the topic is relevant to them. This may be particularly useful when writing bids for research funding, if you have time to refine some aspects of the project before submission. </a:t>
            </a:r>
          </a:p>
          <a:p>
            <a:endParaRPr lang="en-GB" dirty="0"/>
          </a:p>
          <a:p>
            <a:r>
              <a:rPr lang="en-GB" dirty="0"/>
              <a:t>Maintain flexibility when identifying roles for contributors – people will have different capabilities, interests and commitments. You don’t want to overburden anyone so have a chat with people first and ask what they would like to do and how much they would like/or are able to be involved. </a:t>
            </a:r>
          </a:p>
        </p:txBody>
      </p:sp>
      <p:sp>
        <p:nvSpPr>
          <p:cNvPr id="4" name="Slide Number Placeholder 3"/>
          <p:cNvSpPr>
            <a:spLocks noGrp="1"/>
          </p:cNvSpPr>
          <p:nvPr>
            <p:ph type="sldNum" sz="quarter" idx="5"/>
          </p:nvPr>
        </p:nvSpPr>
        <p:spPr/>
        <p:txBody>
          <a:bodyPr/>
          <a:lstStyle/>
          <a:p>
            <a:fld id="{8BDE5F2E-CEFC-415B-BF93-1D8EC188FD91}" type="slidenum">
              <a:rPr lang="en-GB" smtClean="0"/>
              <a:t>9</a:t>
            </a:fld>
            <a:endParaRPr lang="en-GB"/>
          </a:p>
        </p:txBody>
      </p:sp>
    </p:spTree>
    <p:extLst>
      <p:ext uri="{BB962C8B-B14F-4D97-AF65-F5344CB8AC3E}">
        <p14:creationId xmlns:p14="http://schemas.microsoft.com/office/powerpoint/2010/main" val="160468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DE5F2E-CEFC-415B-BF93-1D8EC188FD91}" type="slidenum">
              <a:rPr lang="en-GB" smtClean="0"/>
              <a:t>10</a:t>
            </a:fld>
            <a:endParaRPr lang="en-GB"/>
          </a:p>
        </p:txBody>
      </p:sp>
    </p:spTree>
    <p:extLst>
      <p:ext uri="{BB962C8B-B14F-4D97-AF65-F5344CB8AC3E}">
        <p14:creationId xmlns:p14="http://schemas.microsoft.com/office/powerpoint/2010/main" val="225725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1DE22-7824-E324-526E-AA30E135F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B5D0A-603B-2574-E2B6-906B04863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F4ECD-C05F-E78D-270B-52F64D1F01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83D16B-439C-F753-0711-767BE2EF0E21}"/>
              </a:ext>
            </a:extLst>
          </p:cNvPr>
          <p:cNvSpPr>
            <a:spLocks noGrp="1"/>
          </p:cNvSpPr>
          <p:nvPr>
            <p:ph type="sldNum" sz="quarter" idx="10"/>
          </p:nvPr>
        </p:nvSpPr>
        <p:spPr/>
        <p:txBody>
          <a:bodyPr/>
          <a:lstStyle/>
          <a:p>
            <a:fld id="{8BDE5F2E-CEFC-415B-BF93-1D8EC188FD91}" type="slidenum">
              <a:rPr lang="en-GB" smtClean="0"/>
              <a:t>18</a:t>
            </a:fld>
            <a:endParaRPr lang="en-GB"/>
          </a:p>
        </p:txBody>
      </p:sp>
    </p:spTree>
    <p:extLst>
      <p:ext uri="{BB962C8B-B14F-4D97-AF65-F5344CB8AC3E}">
        <p14:creationId xmlns:p14="http://schemas.microsoft.com/office/powerpoint/2010/main" val="341505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09E03-4D85-1A6B-8349-1A982C922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6E9B5-4D72-2408-EA2C-00898AA05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A3BCC-0957-7D47-92C4-10E40EB666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D369BC-8B83-CA78-D115-7EB7617B6F04}"/>
              </a:ext>
            </a:extLst>
          </p:cNvPr>
          <p:cNvSpPr>
            <a:spLocks noGrp="1"/>
          </p:cNvSpPr>
          <p:nvPr>
            <p:ph type="sldNum" sz="quarter" idx="10"/>
          </p:nvPr>
        </p:nvSpPr>
        <p:spPr/>
        <p:txBody>
          <a:bodyPr/>
          <a:lstStyle/>
          <a:p>
            <a:fld id="{8BDE5F2E-CEFC-415B-BF93-1D8EC188FD91}" type="slidenum">
              <a:rPr lang="en-GB" smtClean="0"/>
              <a:t>21</a:t>
            </a:fld>
            <a:endParaRPr lang="en-GB"/>
          </a:p>
        </p:txBody>
      </p:sp>
    </p:spTree>
    <p:extLst>
      <p:ext uri="{BB962C8B-B14F-4D97-AF65-F5344CB8AC3E}">
        <p14:creationId xmlns:p14="http://schemas.microsoft.com/office/powerpoint/2010/main" val="633448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6.emf"/><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8.emf"/><Relationship Id="rId4" Type="http://schemas.openxmlformats.org/officeDocument/2006/relationships/image" Target="../media/image1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rcRect/>
          <a:stretch/>
        </p:blipFill>
        <p:spPr>
          <a:xfrm>
            <a:off x="347538" y="163344"/>
            <a:ext cx="3960000" cy="606685"/>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srcRect/>
          <a:stretch/>
        </p:blipFill>
        <p:spPr>
          <a:xfrm>
            <a:off x="320989" y="6180084"/>
            <a:ext cx="3960000" cy="606683"/>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pic>
        <p:nvPicPr>
          <p:cNvPr id="8" name="Picture 7">
            <a:extLst>
              <a:ext uri="{FF2B5EF4-FFF2-40B4-BE49-F238E27FC236}">
                <a16:creationId xmlns:a16="http://schemas.microsoft.com/office/drawing/2014/main" id="{9A784E0B-22A3-DB4F-B32C-1BBD0C14445C}"/>
              </a:ext>
            </a:extLst>
          </p:cNvPr>
          <p:cNvPicPr>
            <a:picLocks noChangeAspect="1"/>
          </p:cNvPicPr>
          <p:nvPr userDrawn="1"/>
        </p:nvPicPr>
        <p:blipFill>
          <a:blip r:embed="rId4"/>
          <a:srcRect/>
          <a:stretch/>
        </p:blipFill>
        <p:spPr>
          <a:xfrm>
            <a:off x="326518" y="6170352"/>
            <a:ext cx="3960000" cy="606685"/>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2" name="Picture 11">
            <a:extLst>
              <a:ext uri="{FF2B5EF4-FFF2-40B4-BE49-F238E27FC236}">
                <a16:creationId xmlns:a16="http://schemas.microsoft.com/office/drawing/2014/main" id="{D2B8922B-01F1-EC44-9229-2342639B6F2C}"/>
              </a:ext>
            </a:extLst>
          </p:cNvPr>
          <p:cNvPicPr>
            <a:picLocks noChangeAspect="1"/>
          </p:cNvPicPr>
          <p:nvPr userDrawn="1"/>
        </p:nvPicPr>
        <p:blipFill>
          <a:blip r:embed="rId6"/>
          <a:srcRect/>
          <a:stretch/>
        </p:blipFill>
        <p:spPr>
          <a:xfrm>
            <a:off x="320989" y="145915"/>
            <a:ext cx="3960000" cy="606680"/>
          </a:xfrm>
          <a:prstGeom prst="rect">
            <a:avLst/>
          </a:prstGeom>
        </p:spPr>
      </p:pic>
    </p:spTree>
    <p:extLst>
      <p:ext uri="{BB962C8B-B14F-4D97-AF65-F5344CB8AC3E}">
        <p14:creationId xmlns:p14="http://schemas.microsoft.com/office/powerpoint/2010/main" val="384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9" name="Picture 8">
            <a:extLst>
              <a:ext uri="{FF2B5EF4-FFF2-40B4-BE49-F238E27FC236}">
                <a16:creationId xmlns:a16="http://schemas.microsoft.com/office/drawing/2014/main" id="{90A61F03-C053-FC48-B667-92A451FAC80D}"/>
              </a:ext>
            </a:extLst>
          </p:cNvPr>
          <p:cNvPicPr>
            <a:picLocks noChangeAspect="1"/>
          </p:cNvPicPr>
          <p:nvPr userDrawn="1"/>
        </p:nvPicPr>
        <p:blipFill>
          <a:blip r:embed="rId6"/>
          <a:srcRect/>
          <a:stretch/>
        </p:blipFill>
        <p:spPr>
          <a:xfrm>
            <a:off x="320989" y="145915"/>
            <a:ext cx="3960000" cy="606680"/>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4"/>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5"/>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3" name="Picture 12">
            <a:extLst>
              <a:ext uri="{FF2B5EF4-FFF2-40B4-BE49-F238E27FC236}">
                <a16:creationId xmlns:a16="http://schemas.microsoft.com/office/drawing/2014/main" id="{795FA7CE-BFA5-7945-A9F0-A7A76C8476CE}"/>
              </a:ext>
            </a:extLst>
          </p:cNvPr>
          <p:cNvPicPr>
            <a:picLocks noChangeAspect="1"/>
          </p:cNvPicPr>
          <p:nvPr userDrawn="1"/>
        </p:nvPicPr>
        <p:blipFill>
          <a:blip r:embed="rId6"/>
          <a:srcRect/>
          <a:stretch/>
        </p:blipFill>
        <p:spPr>
          <a:xfrm>
            <a:off x="320989" y="145915"/>
            <a:ext cx="3960000" cy="606680"/>
          </a:xfrm>
          <a:prstGeom prst="rect">
            <a:avLst/>
          </a:prstGeom>
        </p:spPr>
      </p:pic>
    </p:spTree>
    <p:extLst>
      <p:ext uri="{BB962C8B-B14F-4D97-AF65-F5344CB8AC3E}">
        <p14:creationId xmlns:p14="http://schemas.microsoft.com/office/powerpoint/2010/main" val="27158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4"/>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5"/>
          <a:stretch>
            <a:fillRect/>
          </a:stretch>
        </p:blipFill>
        <p:spPr>
          <a:xfrm>
            <a:off x="0" y="5141460"/>
            <a:ext cx="2582984" cy="1716540"/>
          </a:xfrm>
          <a:prstGeom prst="rect">
            <a:avLst/>
          </a:prstGeom>
        </p:spPr>
      </p:pic>
      <p:pic>
        <p:nvPicPr>
          <p:cNvPr id="9" name="Picture 8">
            <a:extLst>
              <a:ext uri="{FF2B5EF4-FFF2-40B4-BE49-F238E27FC236}">
                <a16:creationId xmlns:a16="http://schemas.microsoft.com/office/drawing/2014/main" id="{D337731D-413C-D648-BDC2-9ED84CA2DDD6}"/>
              </a:ext>
            </a:extLst>
          </p:cNvPr>
          <p:cNvPicPr>
            <a:picLocks noChangeAspect="1"/>
          </p:cNvPicPr>
          <p:nvPr userDrawn="1"/>
        </p:nvPicPr>
        <p:blipFill>
          <a:blip r:embed="rId6"/>
          <a:srcRect/>
          <a:stretch/>
        </p:blipFill>
        <p:spPr>
          <a:xfrm>
            <a:off x="320989" y="145915"/>
            <a:ext cx="3960000" cy="606680"/>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4"/>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BE85B781-3472-C74D-BAFD-BAFA32214E05}"/>
              </a:ext>
            </a:extLst>
          </p:cNvPr>
          <p:cNvPicPr>
            <a:picLocks noChangeAspect="1"/>
          </p:cNvPicPr>
          <p:nvPr userDrawn="1"/>
        </p:nvPicPr>
        <p:blipFill>
          <a:blip r:embed="rId6"/>
          <a:srcRect/>
          <a:stretch/>
        </p:blipFill>
        <p:spPr>
          <a:xfrm>
            <a:off x="320989" y="145915"/>
            <a:ext cx="3960000" cy="606680"/>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pic>
        <p:nvPicPr>
          <p:cNvPr id="13" name="Picture 12">
            <a:extLst>
              <a:ext uri="{FF2B5EF4-FFF2-40B4-BE49-F238E27FC236}">
                <a16:creationId xmlns:a16="http://schemas.microsoft.com/office/drawing/2014/main" id="{F7C0B3B9-27F7-BC40-AB46-EECF2900EA5A}"/>
              </a:ext>
            </a:extLst>
          </p:cNvPr>
          <p:cNvPicPr>
            <a:picLocks noChangeAspect="1"/>
          </p:cNvPicPr>
          <p:nvPr userDrawn="1"/>
        </p:nvPicPr>
        <p:blipFill>
          <a:blip r:embed="rId6"/>
          <a:srcRect/>
          <a:stretch/>
        </p:blipFill>
        <p:spPr>
          <a:xfrm>
            <a:off x="347538" y="163344"/>
            <a:ext cx="3960000" cy="606685"/>
          </a:xfrm>
          <a:prstGeom prst="rect">
            <a:avLst/>
          </a:prstGeom>
        </p:spPr>
      </p:pic>
    </p:spTree>
    <p:extLst>
      <p:ext uri="{BB962C8B-B14F-4D97-AF65-F5344CB8AC3E}">
        <p14:creationId xmlns:p14="http://schemas.microsoft.com/office/powerpoint/2010/main" val="8037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9/16/2025</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1" r:id="rId3"/>
    <p:sldLayoutId id="2147483654" r:id="rId4"/>
    <p:sldLayoutId id="2147483660" r:id="rId5"/>
    <p:sldLayoutId id="2147483655" r:id="rId6"/>
    <p:sldLayoutId id="2147483658" r:id="rId7"/>
    <p:sldLayoutId id="2147483659" r:id="rId8"/>
    <p:sldLayoutId id="2147483657"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77090" y="2133600"/>
            <a:ext cx="10390909" cy="3124200"/>
          </a:xfrm>
        </p:spPr>
        <p:txBody>
          <a:bodyPr>
            <a:noAutofit/>
          </a:bodyPr>
          <a:lstStyle/>
          <a:p>
            <a:r>
              <a:rPr lang="en-GB" sz="4000" b="1" dirty="0">
                <a:effectLst/>
                <a:latin typeface="Aptos" panose="020B0004020202020204" pitchFamily="34" charset="0"/>
                <a:ea typeface="Calibri" panose="020F0502020204030204" pitchFamily="34" charset="0"/>
                <a:cs typeface="Times New Roman" panose="02020603050405020304" pitchFamily="18" charset="0"/>
              </a:rPr>
              <a:t>Developing and Supporting Ethical Practice in Public </a:t>
            </a:r>
            <a:r>
              <a:rPr lang="en-GB" sz="4000" b="1" dirty="0">
                <a:latin typeface="Aptos" panose="020B0004020202020204" pitchFamily="34" charset="0"/>
                <a:ea typeface="Calibri" panose="020F0502020204030204" pitchFamily="34" charset="0"/>
                <a:cs typeface="Times New Roman" panose="02020603050405020304" pitchFamily="18" charset="0"/>
              </a:rPr>
              <a:t>I</a:t>
            </a:r>
            <a:r>
              <a:rPr lang="en-GB" sz="4000" b="1" dirty="0">
                <a:effectLst/>
                <a:latin typeface="Aptos" panose="020B0004020202020204" pitchFamily="34" charset="0"/>
                <a:ea typeface="Calibri" panose="020F0502020204030204" pitchFamily="34" charset="0"/>
                <a:cs typeface="Times New Roman" panose="02020603050405020304" pitchFamily="18" charset="0"/>
              </a:rPr>
              <a:t>nvolvement in Research</a:t>
            </a:r>
          </a:p>
          <a:p>
            <a:endParaRPr lang="en-GB" sz="4000" dirty="0">
              <a:effectLst/>
              <a:latin typeface="Aptos" panose="020B0004020202020204" pitchFamily="34" charset="0"/>
              <a:ea typeface="Calibri" panose="020F0502020204030204" pitchFamily="34" charset="0"/>
              <a:cs typeface="Times New Roman" panose="02020603050405020304" pitchFamily="18" charset="0"/>
            </a:endParaRPr>
          </a:p>
          <a:p>
            <a:r>
              <a:rPr lang="en-GB" sz="4000" b="1" dirty="0">
                <a:effectLst/>
                <a:latin typeface="Aptos" panose="020B0004020202020204" pitchFamily="34" charset="0"/>
                <a:ea typeface="Calibri" panose="020F0502020204030204" pitchFamily="34" charset="0"/>
                <a:cs typeface="Times New Roman" panose="02020603050405020304" pitchFamily="18" charset="0"/>
              </a:rPr>
              <a:t>Thursday 25</a:t>
            </a:r>
            <a:r>
              <a:rPr lang="en-GB" sz="4000" b="1" baseline="30000" dirty="0">
                <a:effectLst/>
                <a:latin typeface="Aptos" panose="020B0004020202020204" pitchFamily="34" charset="0"/>
                <a:ea typeface="Calibri" panose="020F0502020204030204" pitchFamily="34" charset="0"/>
                <a:cs typeface="Times New Roman" panose="02020603050405020304" pitchFamily="18" charset="0"/>
              </a:rPr>
              <a:t>th</a:t>
            </a:r>
            <a:r>
              <a:rPr lang="en-GB" sz="4000" b="1" dirty="0">
                <a:effectLst/>
                <a:latin typeface="Aptos" panose="020B0004020202020204" pitchFamily="34" charset="0"/>
                <a:ea typeface="Calibri" panose="020F0502020204030204" pitchFamily="34" charset="0"/>
                <a:cs typeface="Times New Roman" panose="02020603050405020304" pitchFamily="18" charset="0"/>
              </a:rPr>
              <a:t> September</a:t>
            </a:r>
            <a:endParaRPr lang="en-GB" sz="4000" dirty="0">
              <a:effectLst/>
              <a:latin typeface="Aptos" panose="020B0004020202020204" pitchFamily="34" charset="0"/>
              <a:ea typeface="Calibri" panose="020F0502020204030204" pitchFamily="34" charset="0"/>
              <a:cs typeface="Times New Roman" panose="02020603050405020304" pitchFamily="18" charset="0"/>
            </a:endParaRPr>
          </a:p>
          <a:p>
            <a:endParaRPr lang="en-GB" sz="4000" b="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784080" y="102107"/>
            <a:ext cx="1490523" cy="763987"/>
          </a:xfrm>
          <a:prstGeom prst="rect">
            <a:avLst/>
          </a:prstGeom>
        </p:spPr>
      </p:pic>
    </p:spTree>
    <p:extLst>
      <p:ext uri="{BB962C8B-B14F-4D97-AF65-F5344CB8AC3E}">
        <p14:creationId xmlns:p14="http://schemas.microsoft.com/office/powerpoint/2010/main" val="175740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2411" y="2155371"/>
            <a:ext cx="8451669" cy="2586446"/>
          </a:xfrm>
        </p:spPr>
        <p:txBody>
          <a:bodyPr/>
          <a:lstStyle/>
          <a:p>
            <a:r>
              <a:rPr lang="en-GB" sz="2400" dirty="0"/>
              <a:t>.</a:t>
            </a:r>
            <a:r>
              <a:rPr lang="en-GB" altLang="en-US" dirty="0">
                <a:solidFill>
                  <a:schemeClr val="tx1"/>
                </a:solidFill>
                <a:latin typeface="Lato" panose="020F0502020204030203"/>
              </a:rPr>
              <a:t> </a:t>
            </a:r>
            <a:br>
              <a:rPr lang="en-GB" dirty="0"/>
            </a:br>
            <a:endParaRPr lang="en-GB" dirty="0"/>
          </a:p>
        </p:txBody>
      </p:sp>
      <p:pic>
        <p:nvPicPr>
          <p:cNvPr id="6" name="Picture 5"/>
          <p:cNvPicPr>
            <a:picLocks noChangeAspect="1"/>
          </p:cNvPicPr>
          <p:nvPr/>
        </p:nvPicPr>
        <p:blipFill>
          <a:blip r:embed="rId3"/>
          <a:stretch>
            <a:fillRect/>
          </a:stretch>
        </p:blipFill>
        <p:spPr>
          <a:xfrm>
            <a:off x="9784080" y="102107"/>
            <a:ext cx="1490523" cy="763987"/>
          </a:xfrm>
          <a:prstGeom prst="rect">
            <a:avLst/>
          </a:prstGeom>
        </p:spPr>
      </p:pic>
      <p:sp>
        <p:nvSpPr>
          <p:cNvPr id="2" name="TextBox 1">
            <a:extLst>
              <a:ext uri="{FF2B5EF4-FFF2-40B4-BE49-F238E27FC236}">
                <a16:creationId xmlns:a16="http://schemas.microsoft.com/office/drawing/2014/main" id="{DA356FE7-5858-6653-80D2-34647736704B}"/>
              </a:ext>
            </a:extLst>
          </p:cNvPr>
          <p:cNvSpPr txBox="1"/>
          <p:nvPr/>
        </p:nvSpPr>
        <p:spPr>
          <a:xfrm>
            <a:off x="1332411" y="1209040"/>
            <a:ext cx="8350069" cy="707886"/>
          </a:xfrm>
          <a:prstGeom prst="rect">
            <a:avLst/>
          </a:prstGeom>
          <a:noFill/>
        </p:spPr>
        <p:txBody>
          <a:bodyPr wrap="square" rtlCol="0">
            <a:spAutoFit/>
          </a:bodyPr>
          <a:lstStyle/>
          <a:p>
            <a:r>
              <a:rPr lang="en-GB" sz="4000" b="1" dirty="0" err="1">
                <a:solidFill>
                  <a:srgbClr val="193E72"/>
                </a:solidFill>
                <a:latin typeface="Calibri" panose="020F0502020204030204" pitchFamily="34" charset="0"/>
                <a:ea typeface="Calibri" panose="020F0502020204030204" pitchFamily="34" charset="0"/>
                <a:cs typeface="Calibri" panose="020F0502020204030204" pitchFamily="34" charset="0"/>
              </a:rPr>
              <a:t>Mentimeter</a:t>
            </a:r>
            <a:r>
              <a:rPr lang="en-GB" sz="4000" b="1" dirty="0">
                <a:solidFill>
                  <a:srgbClr val="193E72"/>
                </a:solidFill>
                <a:latin typeface="Calibri" panose="020F0502020204030204" pitchFamily="34" charset="0"/>
                <a:ea typeface="Calibri" panose="020F0502020204030204" pitchFamily="34" charset="0"/>
                <a:cs typeface="Calibri" panose="020F0502020204030204" pitchFamily="34" charset="0"/>
              </a:rPr>
              <a:t> Question</a:t>
            </a:r>
          </a:p>
        </p:txBody>
      </p:sp>
    </p:spTree>
    <p:extLst>
      <p:ext uri="{BB962C8B-B14F-4D97-AF65-F5344CB8AC3E}">
        <p14:creationId xmlns:p14="http://schemas.microsoft.com/office/powerpoint/2010/main" val="153872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1328057"/>
            <a:ext cx="9144000" cy="5029201"/>
          </a:xfrm>
        </p:spPr>
        <p:txBody>
          <a:bodyPr>
            <a:normAutofit/>
          </a:bodyPr>
          <a:lstStyle/>
          <a:p>
            <a:r>
              <a:rPr lang="en-GB" sz="2800" b="1" kern="100" dirty="0">
                <a:latin typeface="Aptos" panose="020B0004020202020204" pitchFamily="34" charset="0"/>
                <a:ea typeface="Aptos" panose="020B0004020202020204" pitchFamily="34" charset="0"/>
                <a:cs typeface="Arial" panose="020B0604020202020204" pitchFamily="34" charset="0"/>
              </a:rPr>
              <a:t>Ethical Anchor: Navigating Ethics in Patient and Public Involvement and Engagement (PPIE)</a:t>
            </a:r>
          </a:p>
          <a:p>
            <a:br>
              <a:rPr lang="en-GB" sz="2800" kern="100" dirty="0">
                <a:latin typeface="Aptos" panose="020B0004020202020204" pitchFamily="34" charset="0"/>
                <a:ea typeface="Aptos" panose="020B0004020202020204" pitchFamily="34" charset="0"/>
                <a:cs typeface="Arial" panose="020B0604020202020204" pitchFamily="34" charset="0"/>
              </a:rPr>
            </a:br>
            <a:r>
              <a:rPr lang="en-GB" sz="2800" kern="100" dirty="0">
                <a:latin typeface="Aptos" panose="020B0004020202020204" pitchFamily="34" charset="0"/>
                <a:ea typeface="Aptos" panose="020B0004020202020204" pitchFamily="34" charset="0"/>
                <a:cs typeface="Arial" panose="020B0604020202020204" pitchFamily="34" charset="0"/>
              </a:rPr>
              <a:t>Ensuring Meaningful &amp; Safe Collaboration in Research </a:t>
            </a:r>
          </a:p>
          <a:p>
            <a:endParaRPr lang="en-GB" b="1" kern="100" dirty="0">
              <a:latin typeface="Aptos" panose="020B0004020202020204" pitchFamily="34" charset="0"/>
              <a:ea typeface="Aptos" panose="020B0004020202020204" pitchFamily="34" charset="0"/>
              <a:cs typeface="Arial" panose="020B0604020202020204" pitchFamily="34" charset="0"/>
            </a:endParaRPr>
          </a:p>
          <a:p>
            <a:endParaRPr lang="en-GB" b="1" kern="100" dirty="0">
              <a:latin typeface="Aptos" panose="020B0004020202020204" pitchFamily="34" charset="0"/>
              <a:ea typeface="Aptos" panose="020B0004020202020204" pitchFamily="34" charset="0"/>
              <a:cs typeface="Arial" panose="020B0604020202020204" pitchFamily="34" charset="0"/>
            </a:endParaRPr>
          </a:p>
          <a:p>
            <a:endParaRPr lang="en-GB" b="1" kern="100" dirty="0">
              <a:latin typeface="Aptos" panose="020B0004020202020204" pitchFamily="34" charset="0"/>
              <a:ea typeface="Aptos" panose="020B0004020202020204" pitchFamily="34" charset="0"/>
              <a:cs typeface="Arial" panose="020B0604020202020204" pitchFamily="34" charset="0"/>
            </a:endParaRPr>
          </a:p>
          <a:p>
            <a:r>
              <a:rPr lang="en-GB" b="1" kern="100" dirty="0">
                <a:latin typeface="Aptos" panose="020B0004020202020204" pitchFamily="34" charset="0"/>
                <a:ea typeface="Aptos" panose="020B0004020202020204" pitchFamily="34" charset="0"/>
                <a:cs typeface="Arial" panose="020B0604020202020204" pitchFamily="34" charset="0"/>
              </a:rPr>
              <a:t>Presenter: Dr Sophie Suri, Teesside University, NIHR ARC NENC</a:t>
            </a:r>
          </a:p>
          <a:p>
            <a:endParaRPr lang="en-GB" b="1" kern="100" dirty="0">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4459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3" y="764059"/>
            <a:ext cx="10515600" cy="865467"/>
          </a:xfrm>
        </p:spPr>
        <p:txBody>
          <a:bodyPr>
            <a:normAutofit fontScale="90000"/>
          </a:bodyPr>
          <a:lstStyle/>
          <a:p>
            <a:r>
              <a:rPr lang="en-GB" b="1" kern="100" dirty="0">
                <a:latin typeface="Aptos" panose="020B0004020202020204" pitchFamily="34" charset="0"/>
                <a:ea typeface="Aptos" panose="020B0004020202020204" pitchFamily="34" charset="0"/>
                <a:cs typeface="Arial" panose="020B0604020202020204" pitchFamily="34" charset="0"/>
              </a:rPr>
              <a:t>What is PPIE &amp; Why it Matters?</a:t>
            </a:r>
            <a:br>
              <a:rPr lang="en-GB" kern="100" dirty="0">
                <a:latin typeface="Aptos" panose="020B0004020202020204" pitchFamily="34" charset="0"/>
                <a:ea typeface="Aptos" panose="020B00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838200" y="1861636"/>
            <a:ext cx="10515600" cy="4256453"/>
          </a:xfrm>
        </p:spPr>
        <p:txBody>
          <a:bodyPr/>
          <a:lstStyle/>
          <a:p>
            <a:pPr>
              <a:lnSpc>
                <a:spcPct val="115000"/>
              </a:lnSpc>
              <a:spcAft>
                <a:spcPts val="800"/>
              </a:spcAft>
            </a:pPr>
            <a:r>
              <a:rPr lang="en-GB" b="1" kern="100" dirty="0">
                <a:effectLst/>
                <a:latin typeface="Aptos" panose="020B0004020202020204" pitchFamily="34" charset="0"/>
                <a:ea typeface="Aptos" panose="020B0004020202020204" pitchFamily="34" charset="0"/>
                <a:cs typeface="Arial" panose="020B0604020202020204" pitchFamily="34" charset="0"/>
              </a:rPr>
              <a:t>Patient and Public Involvement and Engagement (PPIE):</a:t>
            </a:r>
            <a:r>
              <a:rPr lang="en-GB" kern="100" dirty="0">
                <a:effectLst/>
                <a:latin typeface="Aptos" panose="020B0004020202020204" pitchFamily="34" charset="0"/>
                <a:ea typeface="Aptos" panose="020B0004020202020204" pitchFamily="34" charset="0"/>
                <a:cs typeface="Arial" panose="020B0604020202020204" pitchFamily="34" charset="0"/>
              </a:rPr>
              <a:t> Research done </a:t>
            </a:r>
            <a:r>
              <a:rPr lang="en-GB" i="1" kern="100" dirty="0">
                <a:effectLst/>
                <a:latin typeface="Aptos" panose="020B0004020202020204" pitchFamily="34" charset="0"/>
                <a:ea typeface="Aptos" panose="020B0004020202020204" pitchFamily="34" charset="0"/>
                <a:cs typeface="Arial" panose="020B0604020202020204" pitchFamily="34" charset="0"/>
              </a:rPr>
              <a:t>with</a:t>
            </a:r>
            <a:r>
              <a:rPr lang="en-GB" kern="100" dirty="0">
                <a:effectLst/>
                <a:latin typeface="Aptos" panose="020B0004020202020204" pitchFamily="34" charset="0"/>
                <a:ea typeface="Aptos" panose="020B0004020202020204" pitchFamily="34" charset="0"/>
                <a:cs typeface="Arial" panose="020B0604020202020204" pitchFamily="34" charset="0"/>
              </a:rPr>
              <a:t> or </a:t>
            </a:r>
            <a:r>
              <a:rPr lang="en-GB" i="1" kern="100" dirty="0">
                <a:effectLst/>
                <a:latin typeface="Aptos" panose="020B0004020202020204" pitchFamily="34" charset="0"/>
                <a:ea typeface="Aptos" panose="020B0004020202020204" pitchFamily="34" charset="0"/>
                <a:cs typeface="Arial" panose="020B0604020202020204" pitchFamily="34" charset="0"/>
              </a:rPr>
              <a:t>by</a:t>
            </a:r>
            <a:r>
              <a:rPr lang="en-GB" kern="100" dirty="0">
                <a:effectLst/>
                <a:latin typeface="Aptos" panose="020B0004020202020204" pitchFamily="34" charset="0"/>
                <a:ea typeface="Aptos" panose="020B0004020202020204" pitchFamily="34" charset="0"/>
                <a:cs typeface="Arial" panose="020B0604020202020204" pitchFamily="34" charset="0"/>
              </a:rPr>
              <a:t> the public, not </a:t>
            </a:r>
            <a:r>
              <a:rPr lang="en-GB" i="1" kern="100" dirty="0">
                <a:effectLst/>
                <a:latin typeface="Aptos" panose="020B0004020202020204" pitchFamily="34" charset="0"/>
                <a:ea typeface="Aptos" panose="020B0004020202020204" pitchFamily="34" charset="0"/>
                <a:cs typeface="Arial" panose="020B0604020202020204" pitchFamily="34" charset="0"/>
              </a:rPr>
              <a:t>to</a:t>
            </a:r>
            <a:r>
              <a:rPr lang="en-GB" kern="100" dirty="0">
                <a:effectLst/>
                <a:latin typeface="Aptos" panose="020B0004020202020204" pitchFamily="34" charset="0"/>
                <a:ea typeface="Aptos" panose="020B0004020202020204" pitchFamily="34" charset="0"/>
                <a:cs typeface="Arial" panose="020B0604020202020204" pitchFamily="34" charset="0"/>
              </a:rPr>
              <a:t> or </a:t>
            </a:r>
            <a:r>
              <a:rPr lang="en-GB" i="1" kern="100" dirty="0">
                <a:effectLst/>
                <a:latin typeface="Aptos" panose="020B0004020202020204" pitchFamily="34" charset="0"/>
                <a:ea typeface="Aptos" panose="020B0004020202020204" pitchFamily="34" charset="0"/>
                <a:cs typeface="Arial" panose="020B0604020202020204" pitchFamily="34" charset="0"/>
              </a:rPr>
              <a:t>for</a:t>
            </a:r>
            <a:r>
              <a:rPr lang="en-GB" kern="100" dirty="0">
                <a:effectLst/>
                <a:latin typeface="Aptos" panose="020B0004020202020204" pitchFamily="34" charset="0"/>
                <a:ea typeface="Aptos" panose="020B0004020202020204" pitchFamily="34" charset="0"/>
                <a:cs typeface="Arial" panose="020B0604020202020204" pitchFamily="34" charset="0"/>
              </a:rPr>
              <a:t> them.</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effectLst/>
                <a:latin typeface="Aptos" panose="020B0004020202020204" pitchFamily="34" charset="0"/>
                <a:ea typeface="Aptos" panose="020B0004020202020204" pitchFamily="34" charset="0"/>
                <a:cs typeface="Arial" panose="020B0604020202020204" pitchFamily="34" charset="0"/>
              </a:rPr>
              <a:t>Why essential?</a:t>
            </a:r>
            <a:endParaRPr lang="en-GB"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kern="100" dirty="0">
                <a:effectLst/>
                <a:latin typeface="Aptos" panose="020B0004020202020204" pitchFamily="34" charset="0"/>
                <a:ea typeface="Aptos" panose="020B0004020202020204" pitchFamily="34" charset="0"/>
                <a:cs typeface="Times New Roman" panose="02020603050405020304" pitchFamily="18" charset="0"/>
              </a:rPr>
              <a:t>Makes research more relevant and impactful.</a:t>
            </a:r>
          </a:p>
          <a:p>
            <a:pPr marL="742950" lvl="1" indent="-285750">
              <a:lnSpc>
                <a:spcPct val="115000"/>
              </a:lnSpc>
              <a:spcAft>
                <a:spcPts val="800"/>
              </a:spcAft>
              <a:buSzPts val="1000"/>
              <a:buFont typeface="Courier New" panose="02070309020205020404" pitchFamily="49" charset="0"/>
              <a:buChar char="o"/>
              <a:tabLst>
                <a:tab pos="914400" algn="l"/>
              </a:tabLst>
            </a:pPr>
            <a:r>
              <a:rPr lang="en-GB" kern="100" dirty="0">
                <a:effectLst/>
                <a:latin typeface="Aptos" panose="020B0004020202020204" pitchFamily="34" charset="0"/>
                <a:ea typeface="Aptos" panose="020B0004020202020204" pitchFamily="34" charset="0"/>
                <a:cs typeface="Times New Roman" panose="02020603050405020304" pitchFamily="18" charset="0"/>
              </a:rPr>
              <a:t>Aligns research with democratic principles.</a:t>
            </a:r>
          </a:p>
          <a:p>
            <a:pPr marL="742950" lvl="1" indent="-285750">
              <a:lnSpc>
                <a:spcPct val="115000"/>
              </a:lnSpc>
              <a:spcAft>
                <a:spcPts val="800"/>
              </a:spcAft>
              <a:buSzPts val="1000"/>
              <a:buFont typeface="Courier New" panose="02070309020205020404" pitchFamily="49" charset="0"/>
              <a:buChar char="o"/>
              <a:tabLst>
                <a:tab pos="914400" algn="l"/>
              </a:tabLst>
            </a:pPr>
            <a:r>
              <a:rPr lang="en-GB" kern="100" dirty="0">
                <a:effectLst/>
                <a:latin typeface="Aptos" panose="020B0004020202020204" pitchFamily="34" charset="0"/>
                <a:ea typeface="Aptos" panose="020B0004020202020204" pitchFamily="34" charset="0"/>
                <a:cs typeface="Times New Roman" panose="02020603050405020304" pitchFamily="18" charset="0"/>
              </a:rPr>
              <a:t>Leads to more effective and meaningful outcomes.</a:t>
            </a:r>
          </a:p>
          <a:p>
            <a:endParaRPr lang="en-GB" dirty="0"/>
          </a:p>
        </p:txBody>
      </p:sp>
    </p:spTree>
    <p:extLst>
      <p:ext uri="{BB962C8B-B14F-4D97-AF65-F5344CB8AC3E}">
        <p14:creationId xmlns:p14="http://schemas.microsoft.com/office/powerpoint/2010/main" val="37721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633748"/>
            <a:ext cx="10515600" cy="865467"/>
          </a:xfrm>
        </p:spPr>
        <p:txBody>
          <a:bodyPr>
            <a:normAutofit fontScale="90000"/>
          </a:bodyPr>
          <a:lstStyle/>
          <a:p>
            <a:r>
              <a:rPr lang="en-GB" b="1" kern="100" dirty="0">
                <a:latin typeface="Aptos" panose="020B0004020202020204" pitchFamily="34" charset="0"/>
                <a:ea typeface="Aptos" panose="020B0004020202020204" pitchFamily="34" charset="0"/>
                <a:cs typeface="Arial" panose="020B0604020202020204" pitchFamily="34" charset="0"/>
              </a:rPr>
              <a:t>The Ethical Gap: Why an 'Ethical Anchor'?</a:t>
            </a:r>
            <a:br>
              <a:rPr lang="en-GB" kern="100" dirty="0">
                <a:latin typeface="Aptos" panose="020B0004020202020204" pitchFamily="34" charset="0"/>
                <a:ea typeface="Aptos" panose="020B000402020202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lstStyle/>
          <a:p>
            <a:pPr>
              <a:lnSpc>
                <a:spcPct val="115000"/>
              </a:lnSpc>
              <a:spcAft>
                <a:spcPts val="800"/>
              </a:spcAft>
            </a:pPr>
            <a:r>
              <a:rPr lang="en-GB" b="1" kern="100" dirty="0">
                <a:effectLst/>
                <a:latin typeface="Aptos" panose="020B0004020202020204" pitchFamily="34" charset="0"/>
                <a:ea typeface="Aptos" panose="020B0004020202020204" pitchFamily="34" charset="0"/>
                <a:cs typeface="Arial" panose="020B0604020202020204" pitchFamily="34" charset="0"/>
              </a:rPr>
              <a:t>UK Standards for Public Involvement:</a:t>
            </a:r>
            <a:r>
              <a:rPr lang="en-GB" kern="100" dirty="0">
                <a:effectLst/>
                <a:latin typeface="Aptos" panose="020B0004020202020204" pitchFamily="34" charset="0"/>
                <a:ea typeface="Aptos" panose="020B0004020202020204" pitchFamily="34" charset="0"/>
                <a:cs typeface="Arial" panose="020B0604020202020204" pitchFamily="34" charset="0"/>
              </a:rPr>
              <a:t> Provide a framework but </a:t>
            </a:r>
            <a:r>
              <a:rPr lang="en-GB" i="1" kern="100" dirty="0">
                <a:effectLst/>
                <a:latin typeface="Aptos" panose="020B0004020202020204" pitchFamily="34" charset="0"/>
                <a:ea typeface="Aptos" panose="020B0004020202020204" pitchFamily="34" charset="0"/>
                <a:cs typeface="Arial" panose="020B0604020202020204" pitchFamily="34" charset="0"/>
              </a:rPr>
              <a:t>lack direct ethical guidance</a:t>
            </a:r>
            <a:r>
              <a:rPr lang="en-GB" kern="100" dirty="0">
                <a:effectLst/>
                <a:latin typeface="Aptos" panose="020B0004020202020204" pitchFamily="34" charset="0"/>
                <a:ea typeface="Aptos" panose="020B0004020202020204" pitchFamily="34" charset="0"/>
                <a:cs typeface="Arial" panose="020B0604020202020204" pitchFamily="34"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effectLst/>
                <a:latin typeface="Aptos" panose="020B0004020202020204" pitchFamily="34" charset="0"/>
                <a:ea typeface="Aptos" panose="020B0004020202020204" pitchFamily="34" charset="0"/>
                <a:cs typeface="Arial" panose="020B0604020202020204" pitchFamily="34" charset="0"/>
              </a:rPr>
              <a:t>The Challenge:</a:t>
            </a:r>
            <a:r>
              <a:rPr lang="en-GB" kern="100" dirty="0">
                <a:effectLst/>
                <a:latin typeface="Aptos" panose="020B0004020202020204" pitchFamily="34" charset="0"/>
                <a:ea typeface="Aptos" panose="020B0004020202020204" pitchFamily="34" charset="0"/>
                <a:cs typeface="Arial" panose="020B0604020202020204" pitchFamily="34" charset="0"/>
              </a:rPr>
              <a:t> PPIE often involves sensitive, emotional topics and lived experiences.</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effectLst/>
                <a:latin typeface="Aptos" panose="020B0004020202020204" pitchFamily="34" charset="0"/>
                <a:ea typeface="Aptos" panose="020B0004020202020204" pitchFamily="34" charset="0"/>
                <a:cs typeface="Arial" panose="020B0604020202020204" pitchFamily="34" charset="0"/>
              </a:rPr>
              <a:t>Potential for Harm:</a:t>
            </a:r>
            <a:r>
              <a:rPr lang="en-GB" kern="100" dirty="0">
                <a:effectLst/>
                <a:latin typeface="Aptos" panose="020B0004020202020204" pitchFamily="34" charset="0"/>
                <a:ea typeface="Aptos" panose="020B0004020202020204" pitchFamily="34" charset="0"/>
                <a:cs typeface="Arial" panose="020B0604020202020204" pitchFamily="34" charset="0"/>
              </a:rPr>
              <a:t> This interaction inherently carries risks (emotional, physical, privacy).</a:t>
            </a:r>
          </a:p>
          <a:p>
            <a:pPr marL="342900" lvl="0" indent="-342900">
              <a:lnSpc>
                <a:spcPct val="115000"/>
              </a:lnSpc>
              <a:spcAft>
                <a:spcPts val="800"/>
              </a:spcAft>
              <a:buSzPts val="1000"/>
              <a:buFont typeface="Symbol" panose="05050102010706020507" pitchFamily="18" charset="2"/>
              <a:buChar char=""/>
              <a:tabLst>
                <a:tab pos="457200" algn="l"/>
              </a:tabLst>
            </a:pPr>
            <a:r>
              <a:rPr lang="en-GB" b="1" kern="100" dirty="0">
                <a:effectLst/>
                <a:latin typeface="Aptos" panose="020B0004020202020204" pitchFamily="34" charset="0"/>
                <a:ea typeface="Aptos" panose="020B0004020202020204" pitchFamily="34" charset="0"/>
                <a:cs typeface="Arial" panose="020B0604020202020204" pitchFamily="34" charset="0"/>
              </a:rPr>
              <a:t>The Proposal:</a:t>
            </a:r>
            <a:r>
              <a:rPr lang="en-GB" kern="100" dirty="0">
                <a:effectLst/>
                <a:latin typeface="Aptos" panose="020B0004020202020204" pitchFamily="34" charset="0"/>
                <a:ea typeface="Aptos" panose="020B0004020202020204" pitchFamily="34" charset="0"/>
                <a:cs typeface="Arial" panose="020B0604020202020204" pitchFamily="34" charset="0"/>
              </a:rPr>
              <a:t> We need an 'ethical anchor' – embedding ethical principles to ensure good practice and mitigate risks, without stifling research.</a:t>
            </a:r>
          </a:p>
          <a:p>
            <a:endParaRPr lang="en-GB" dirty="0"/>
          </a:p>
        </p:txBody>
      </p:sp>
    </p:spTree>
    <p:extLst>
      <p:ext uri="{BB962C8B-B14F-4D97-AF65-F5344CB8AC3E}">
        <p14:creationId xmlns:p14="http://schemas.microsoft.com/office/powerpoint/2010/main" val="103220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3074" y="1490870"/>
            <a:ext cx="9403080" cy="4665001"/>
          </a:xfrm>
        </p:spPr>
        <p:txBody>
          <a:bodyPr/>
          <a:lstStyle/>
          <a:p>
            <a:pPr>
              <a:lnSpc>
                <a:spcPct val="115000"/>
              </a:lnSpc>
              <a:spcAft>
                <a:spcPts val="800"/>
              </a:spcAft>
            </a:pPr>
            <a:br>
              <a:rPr lang="en-GB" sz="2400" kern="100" dirty="0">
                <a:effectLst/>
                <a:latin typeface="Aptos" panose="020B0004020202020204" pitchFamily="34" charset="0"/>
                <a:ea typeface="Aptos" panose="020B0004020202020204" pitchFamily="34" charset="0"/>
                <a:cs typeface="Arial" panose="020B0604020202020204" pitchFamily="34" charset="0"/>
              </a:rPr>
            </a:br>
            <a:r>
              <a:rPr lang="en-GB" sz="2400" b="1" kern="100" dirty="0">
                <a:latin typeface="Aptos" panose="020B0004020202020204" pitchFamily="34" charset="0"/>
                <a:ea typeface="Aptos" panose="020B0004020202020204" pitchFamily="34" charset="0"/>
                <a:cs typeface="Arial" panose="020B0604020202020204" pitchFamily="34" charset="0"/>
              </a:rPr>
              <a:t>Key Ethical Considerations: Risks &amp; Data</a:t>
            </a:r>
            <a:br>
              <a:rPr lang="en-GB" sz="2400" b="1" kern="100" dirty="0">
                <a:latin typeface="Aptos" panose="020B0004020202020204" pitchFamily="34" charset="0"/>
                <a:ea typeface="Aptos" panose="020B0004020202020204" pitchFamily="34" charset="0"/>
                <a:cs typeface="Arial" panose="020B0604020202020204" pitchFamily="34" charset="0"/>
              </a:rPr>
            </a:br>
            <a:br>
              <a:rPr lang="en-GB" sz="2400" b="1" kern="100" dirty="0">
                <a:latin typeface="Aptos" panose="020B0004020202020204" pitchFamily="34" charset="0"/>
                <a:ea typeface="Aptos" panose="020B0004020202020204" pitchFamily="34" charset="0"/>
                <a:cs typeface="Arial" panose="020B0604020202020204" pitchFamily="34" charset="0"/>
              </a:rPr>
            </a:br>
            <a:r>
              <a:rPr lang="en-GB" sz="2400" b="1" kern="100" dirty="0">
                <a:latin typeface="Aptos" panose="020B0004020202020204" pitchFamily="34" charset="0"/>
                <a:ea typeface="Aptos" panose="020B0004020202020204" pitchFamily="34" charset="0"/>
                <a:cs typeface="Arial" panose="020B0604020202020204" pitchFamily="34" charset="0"/>
              </a:rPr>
              <a:t>Emotional Risk:</a:t>
            </a:r>
            <a:r>
              <a:rPr lang="en-GB" sz="2400" kern="100" dirty="0">
                <a:latin typeface="Aptos" panose="020B0004020202020204" pitchFamily="34" charset="0"/>
                <a:ea typeface="Aptos" panose="020B0004020202020204" pitchFamily="34" charset="0"/>
                <a:cs typeface="Arial" panose="020B0604020202020204" pitchFamily="34" charset="0"/>
              </a:rPr>
              <a:t> Sharing experiences can be re-traumatising.</a:t>
            </a:r>
            <a:br>
              <a:rPr lang="en-GB" sz="2400" kern="100" dirty="0">
                <a:latin typeface="Aptos" panose="020B0004020202020204" pitchFamily="34" charset="0"/>
                <a:ea typeface="Aptos" panose="020B0004020202020204" pitchFamily="34" charset="0"/>
                <a:cs typeface="Arial" panose="020B0604020202020204" pitchFamily="34" charset="0"/>
              </a:rPr>
            </a:br>
            <a:r>
              <a:rPr lang="en-GB" sz="2400" i="1" kern="100" dirty="0">
                <a:latin typeface="Aptos" panose="020B0004020202020204" pitchFamily="34" charset="0"/>
                <a:ea typeface="Aptos" panose="020B0004020202020204" pitchFamily="34" charset="0"/>
                <a:cs typeface="Times New Roman" panose="02020603050405020304" pitchFamily="18" charset="0"/>
              </a:rPr>
              <a:t>Solution:</a:t>
            </a:r>
            <a:r>
              <a:rPr lang="en-GB" sz="2400" kern="100" dirty="0">
                <a:latin typeface="Aptos" panose="020B0004020202020204" pitchFamily="34" charset="0"/>
                <a:ea typeface="Aptos" panose="020B0004020202020204" pitchFamily="34" charset="0"/>
                <a:cs typeface="Times New Roman" panose="02020603050405020304" pitchFamily="18" charset="0"/>
              </a:rPr>
              <a:t> Trauma-informed facilitators, safe spaces, debriefing.</a:t>
            </a:r>
            <a:br>
              <a:rPr lang="en-GB" sz="2400" kern="100" dirty="0">
                <a:latin typeface="Aptos" panose="020B0004020202020204" pitchFamily="34" charset="0"/>
                <a:ea typeface="Aptos" panose="020B0004020202020204" pitchFamily="34" charset="0"/>
                <a:cs typeface="Times New Roman" panose="02020603050405020304" pitchFamily="18" charset="0"/>
              </a:rPr>
            </a:br>
            <a:br>
              <a:rPr lang="en-GB" sz="2400" kern="100" dirty="0">
                <a:latin typeface="Aptos" panose="020B0004020202020204" pitchFamily="34" charset="0"/>
                <a:ea typeface="Aptos" panose="020B0004020202020204" pitchFamily="34" charset="0"/>
                <a:cs typeface="Times New Roman" panose="02020603050405020304" pitchFamily="18" charset="0"/>
              </a:rPr>
            </a:br>
            <a:r>
              <a:rPr lang="en-GB" sz="2400" b="1" kern="100" dirty="0">
                <a:latin typeface="Aptos" panose="020B0004020202020204" pitchFamily="34" charset="0"/>
                <a:ea typeface="Aptos" panose="020B0004020202020204" pitchFamily="34" charset="0"/>
                <a:cs typeface="Arial" panose="020B0604020202020204" pitchFamily="34" charset="0"/>
              </a:rPr>
              <a:t>Physical Risk:</a:t>
            </a:r>
            <a:r>
              <a:rPr lang="en-GB" sz="2400" kern="100" dirty="0">
                <a:latin typeface="Aptos" panose="020B0004020202020204" pitchFamily="34" charset="0"/>
                <a:ea typeface="Aptos" panose="020B0004020202020204" pitchFamily="34" charset="0"/>
                <a:cs typeface="Arial" panose="020B0604020202020204" pitchFamily="34" charset="0"/>
              </a:rPr>
              <a:t> Harm in environment or during activities.</a:t>
            </a:r>
            <a:br>
              <a:rPr lang="en-GB" sz="2400" kern="100" dirty="0">
                <a:latin typeface="Aptos" panose="020B0004020202020204" pitchFamily="34" charset="0"/>
                <a:ea typeface="Aptos" panose="020B0004020202020204" pitchFamily="34" charset="0"/>
                <a:cs typeface="Arial" panose="020B0604020202020204" pitchFamily="34" charset="0"/>
              </a:rPr>
            </a:br>
            <a:r>
              <a:rPr lang="en-GB" sz="2400" i="1" kern="100" dirty="0">
                <a:latin typeface="Aptos" panose="020B0004020202020204" pitchFamily="34" charset="0"/>
                <a:ea typeface="Aptos" panose="020B0004020202020204" pitchFamily="34" charset="0"/>
                <a:cs typeface="Times New Roman" panose="02020603050405020304" pitchFamily="18" charset="0"/>
              </a:rPr>
              <a:t>Solution:</a:t>
            </a:r>
            <a:r>
              <a:rPr lang="en-GB" sz="2400" kern="100" dirty="0">
                <a:latin typeface="Aptos" panose="020B0004020202020204" pitchFamily="34" charset="0"/>
                <a:ea typeface="Aptos" panose="020B0004020202020204" pitchFamily="34" charset="0"/>
                <a:cs typeface="Times New Roman" panose="02020603050405020304" pitchFamily="18" charset="0"/>
              </a:rPr>
              <a:t> Risk assessments, appropriate training, safeguarding.</a:t>
            </a:r>
            <a:br>
              <a:rPr lang="en-GB" sz="2400" kern="100" dirty="0">
                <a:latin typeface="Aptos" panose="020B0004020202020204" pitchFamily="34" charset="0"/>
                <a:ea typeface="Aptos" panose="020B0004020202020204" pitchFamily="34" charset="0"/>
                <a:cs typeface="Times New Roman" panose="02020603050405020304" pitchFamily="18" charset="0"/>
              </a:rPr>
            </a:br>
            <a:br>
              <a:rPr lang="en-GB" sz="2400" kern="100" dirty="0">
                <a:latin typeface="Aptos" panose="020B0004020202020204" pitchFamily="34" charset="0"/>
                <a:ea typeface="Aptos" panose="020B0004020202020204" pitchFamily="34" charset="0"/>
                <a:cs typeface="Times New Roman" panose="02020603050405020304" pitchFamily="18" charset="0"/>
              </a:rPr>
            </a:br>
            <a:r>
              <a:rPr lang="en-GB" sz="2400" b="1" kern="100" dirty="0">
                <a:latin typeface="Aptos" panose="020B0004020202020204" pitchFamily="34" charset="0"/>
                <a:ea typeface="Aptos" panose="020B0004020202020204" pitchFamily="34" charset="0"/>
                <a:cs typeface="Arial" panose="020B0604020202020204" pitchFamily="34" charset="0"/>
              </a:rPr>
              <a:t>Confidentiality &amp; Personal Data:</a:t>
            </a:r>
            <a:r>
              <a:rPr lang="en-GB" sz="2400" kern="100" dirty="0">
                <a:latin typeface="Aptos" panose="020B0004020202020204" pitchFamily="34" charset="0"/>
                <a:ea typeface="Aptos" panose="020B0004020202020204" pitchFamily="34" charset="0"/>
                <a:cs typeface="Arial" panose="020B0604020202020204" pitchFamily="34" charset="0"/>
              </a:rPr>
              <a:t> Protecting privacy is vital.</a:t>
            </a:r>
            <a:br>
              <a:rPr lang="en-GB" sz="2400" kern="100" dirty="0">
                <a:latin typeface="Aptos" panose="020B0004020202020204" pitchFamily="34" charset="0"/>
                <a:ea typeface="Aptos" panose="020B0004020202020204" pitchFamily="34" charset="0"/>
                <a:cs typeface="Arial" panose="020B0604020202020204" pitchFamily="34" charset="0"/>
              </a:rPr>
            </a:br>
            <a:r>
              <a:rPr lang="en-GB" sz="2400" i="1" kern="100" dirty="0">
                <a:latin typeface="Aptos" panose="020B0004020202020204" pitchFamily="34" charset="0"/>
                <a:ea typeface="Aptos" panose="020B0004020202020204" pitchFamily="34" charset="0"/>
                <a:cs typeface="Times New Roman" panose="02020603050405020304" pitchFamily="18" charset="0"/>
              </a:rPr>
              <a:t>Solution:</a:t>
            </a:r>
            <a:r>
              <a:rPr lang="en-GB" sz="2400" kern="100" dirty="0">
                <a:latin typeface="Aptos" panose="020B0004020202020204" pitchFamily="34" charset="0"/>
                <a:ea typeface="Aptos" panose="020B0004020202020204" pitchFamily="34" charset="0"/>
                <a:cs typeface="Times New Roman" panose="02020603050405020304" pitchFamily="18" charset="0"/>
              </a:rPr>
              <a:t> Informed consent, clear data use guidelines, GDPR adherence, secure online practices (e.g., no AI notetakers).</a:t>
            </a:r>
            <a:br>
              <a:rPr lang="en-GB" sz="2400" kern="100" dirty="0">
                <a:latin typeface="Aptos" panose="020B0004020202020204" pitchFamily="34" charset="0"/>
                <a:ea typeface="Aptos" panose="020B0004020202020204" pitchFamily="34" charset="0"/>
                <a:cs typeface="Times New Roman" panose="02020603050405020304" pitchFamily="18" charset="0"/>
              </a:rPr>
            </a:br>
            <a:endParaRPr lang="en-GB" sz="2400" dirty="0"/>
          </a:p>
        </p:txBody>
      </p:sp>
    </p:spTree>
    <p:extLst>
      <p:ext uri="{BB962C8B-B14F-4D97-AF65-F5344CB8AC3E}">
        <p14:creationId xmlns:p14="http://schemas.microsoft.com/office/powerpoint/2010/main" val="151232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0090" y="250372"/>
            <a:ext cx="9059281" cy="5410200"/>
          </a:xfrm>
        </p:spPr>
        <p:txBody>
          <a:bodyPr/>
          <a:lstStyle/>
          <a:p>
            <a:pPr>
              <a:lnSpc>
                <a:spcPct val="115000"/>
              </a:lnSpc>
              <a:spcAft>
                <a:spcPts val="800"/>
              </a:spcAft>
            </a:pPr>
            <a:r>
              <a:rPr lang="en-GB" sz="2400" b="1" kern="100" dirty="0">
                <a:effectLst/>
                <a:latin typeface="Aptos" panose="020B0004020202020204" pitchFamily="34" charset="0"/>
                <a:ea typeface="Aptos" panose="020B0004020202020204" pitchFamily="34" charset="0"/>
                <a:cs typeface="Arial" panose="020B0604020202020204" pitchFamily="34" charset="0"/>
              </a:rPr>
              <a:t>Key Ethical Considerations: Power &amp; Relationships</a:t>
            </a:r>
            <a:br>
              <a:rPr lang="en-GB" sz="2000" b="1" kern="100" dirty="0">
                <a:effectLst/>
                <a:latin typeface="Aptos" panose="020B0004020202020204" pitchFamily="34" charset="0"/>
                <a:ea typeface="Aptos" panose="020B0004020202020204" pitchFamily="34" charset="0"/>
                <a:cs typeface="Arial" panose="020B0604020202020204" pitchFamily="34" charset="0"/>
              </a:rPr>
            </a:br>
            <a:br>
              <a:rPr lang="en-GB" sz="2000" b="1" kern="100" dirty="0">
                <a:effectLst/>
                <a:latin typeface="Aptos" panose="020B0004020202020204" pitchFamily="34" charset="0"/>
                <a:ea typeface="Aptos" panose="020B0004020202020204" pitchFamily="34" charset="0"/>
                <a:cs typeface="Arial" panose="020B0604020202020204" pitchFamily="34" charset="0"/>
              </a:rPr>
            </a:b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b="1" kern="100" dirty="0">
                <a:effectLst/>
                <a:latin typeface="Aptos" panose="020B0004020202020204" pitchFamily="34" charset="0"/>
                <a:ea typeface="Aptos" panose="020B0004020202020204" pitchFamily="34" charset="0"/>
                <a:cs typeface="Arial" panose="020B0604020202020204" pitchFamily="34" charset="0"/>
              </a:rPr>
              <a:t>Support vs. Paternalism:</a:t>
            </a:r>
            <a:r>
              <a:rPr lang="en-GB" sz="2000" kern="100" dirty="0">
                <a:effectLst/>
                <a:latin typeface="Aptos" panose="020B0004020202020204" pitchFamily="34" charset="0"/>
                <a:ea typeface="Aptos" panose="020B0004020202020204" pitchFamily="34" charset="0"/>
                <a:cs typeface="Arial" panose="020B0604020202020204" pitchFamily="34" charset="0"/>
              </a:rPr>
              <a:t> Avoiding disempowering public contributors.</a:t>
            </a: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i="1" kern="100" dirty="0">
                <a:effectLst/>
                <a:latin typeface="Aptos" panose="020B0004020202020204" pitchFamily="34" charset="0"/>
                <a:ea typeface="Aptos" panose="020B0004020202020204" pitchFamily="34" charset="0"/>
                <a:cs typeface="Times New Roman" panose="02020603050405020304" pitchFamily="18" charset="0"/>
              </a:rPr>
              <a:t>Solution:</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Avoid assumptions, ensure understanding.</a:t>
            </a:r>
            <a:br>
              <a:rPr lang="en-GB" sz="2000" kern="100" dirty="0">
                <a:effectLst/>
                <a:latin typeface="Aptos" panose="020B0004020202020204" pitchFamily="34" charset="0"/>
                <a:ea typeface="Aptos" panose="020B0004020202020204" pitchFamily="34" charset="0"/>
                <a:cs typeface="Times New Roman" panose="02020603050405020304" pitchFamily="18" charset="0"/>
              </a:rPr>
            </a:br>
            <a:br>
              <a:rPr lang="en-GB" sz="2000" kern="100" dirty="0">
                <a:effectLst/>
                <a:latin typeface="Aptos" panose="020B0004020202020204" pitchFamily="34" charset="0"/>
                <a:ea typeface="Aptos" panose="020B0004020202020204" pitchFamily="34" charset="0"/>
                <a:cs typeface="Times New Roman" panose="02020603050405020304" pitchFamily="18" charset="0"/>
              </a:rPr>
            </a:br>
            <a:r>
              <a:rPr lang="en-GB" sz="2000" b="1" kern="100" dirty="0">
                <a:effectLst/>
                <a:latin typeface="Aptos" panose="020B0004020202020204" pitchFamily="34" charset="0"/>
                <a:ea typeface="Aptos" panose="020B0004020202020204" pitchFamily="34" charset="0"/>
                <a:cs typeface="Arial" panose="020B0604020202020204" pitchFamily="34" charset="0"/>
              </a:rPr>
              <a:t>Marginalisation:</a:t>
            </a:r>
            <a:r>
              <a:rPr lang="en-GB" sz="2000" kern="100" dirty="0">
                <a:effectLst/>
                <a:latin typeface="Aptos" panose="020B0004020202020204" pitchFamily="34" charset="0"/>
                <a:ea typeface="Aptos" panose="020B0004020202020204" pitchFamily="34" charset="0"/>
                <a:cs typeface="Arial" panose="020B0604020202020204" pitchFamily="34" charset="0"/>
              </a:rPr>
              <a:t> Ensuring genuine inclusivity, avoiding "tokenism."</a:t>
            </a: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i="1" kern="100" dirty="0">
                <a:effectLst/>
                <a:latin typeface="Aptos" panose="020B0004020202020204" pitchFamily="34" charset="0"/>
                <a:ea typeface="Aptos" panose="020B0004020202020204" pitchFamily="34" charset="0"/>
                <a:cs typeface="Times New Roman" panose="02020603050405020304" pitchFamily="18" charset="0"/>
              </a:rPr>
              <a:t>Solution:</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Learn about diverse communities, accessible information.</a:t>
            </a:r>
            <a:br>
              <a:rPr lang="en-GB" sz="2000" kern="100" dirty="0">
                <a:effectLst/>
                <a:latin typeface="Aptos" panose="020B0004020202020204" pitchFamily="34" charset="0"/>
                <a:ea typeface="Aptos" panose="020B0004020202020204" pitchFamily="34" charset="0"/>
                <a:cs typeface="Times New Roman" panose="02020603050405020304" pitchFamily="18" charset="0"/>
              </a:rPr>
            </a:br>
            <a:br>
              <a:rPr lang="en-GB" sz="2000" kern="100" dirty="0">
                <a:effectLst/>
                <a:latin typeface="Aptos" panose="020B0004020202020204" pitchFamily="34" charset="0"/>
                <a:ea typeface="Aptos" panose="020B0004020202020204" pitchFamily="34" charset="0"/>
                <a:cs typeface="Times New Roman" panose="02020603050405020304" pitchFamily="18" charset="0"/>
              </a:rPr>
            </a:br>
            <a:r>
              <a:rPr lang="en-GB" sz="2000" b="1" kern="100" dirty="0">
                <a:effectLst/>
                <a:latin typeface="Aptos" panose="020B0004020202020204" pitchFamily="34" charset="0"/>
                <a:ea typeface="Aptos" panose="020B0004020202020204" pitchFamily="34" charset="0"/>
                <a:cs typeface="Arial" panose="020B0604020202020204" pitchFamily="34" charset="0"/>
              </a:rPr>
              <a:t>Healthy Relationships:</a:t>
            </a:r>
            <a:r>
              <a:rPr lang="en-GB" sz="2000" kern="100" dirty="0">
                <a:effectLst/>
                <a:latin typeface="Aptos" panose="020B0004020202020204" pitchFamily="34" charset="0"/>
                <a:ea typeface="Aptos" panose="020B0004020202020204" pitchFamily="34" charset="0"/>
                <a:cs typeface="Arial" panose="020B0604020202020204" pitchFamily="34" charset="0"/>
              </a:rPr>
              <a:t> Fostering long-term well-being for all.</a:t>
            </a: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i="1" kern="100" dirty="0">
                <a:effectLst/>
                <a:latin typeface="Aptos" panose="020B0004020202020204" pitchFamily="34" charset="0"/>
                <a:ea typeface="Aptos" panose="020B0004020202020204" pitchFamily="34" charset="0"/>
                <a:cs typeface="Times New Roman" panose="02020603050405020304" pitchFamily="18" charset="0"/>
              </a:rPr>
              <a:t>Solution:</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Clear roles, professional boundaries</a:t>
            </a:r>
            <a:r>
              <a:rPr lang="en-GB" sz="2000" kern="100" dirty="0">
                <a:latin typeface="Aptos" panose="020B0004020202020204" pitchFamily="34" charset="0"/>
                <a:ea typeface="Aptos" panose="020B0004020202020204" pitchFamily="34" charset="0"/>
                <a:cs typeface="Times New Roman" panose="02020603050405020304" pitchFamily="18" charset="0"/>
              </a:rPr>
              <a:t>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signposting.</a:t>
            </a:r>
            <a:br>
              <a:rPr lang="en-GB" sz="2000" kern="100" dirty="0">
                <a:effectLst/>
                <a:latin typeface="Aptos" panose="020B0004020202020204" pitchFamily="34" charset="0"/>
                <a:ea typeface="Aptos" panose="020B0004020202020204" pitchFamily="34" charset="0"/>
                <a:cs typeface="Times New Roman" panose="02020603050405020304" pitchFamily="18" charset="0"/>
              </a:rPr>
            </a:br>
            <a:endParaRPr lang="en-GB" sz="2000" dirty="0"/>
          </a:p>
        </p:txBody>
      </p:sp>
    </p:spTree>
    <p:extLst>
      <p:ext uri="{BB962C8B-B14F-4D97-AF65-F5344CB8AC3E}">
        <p14:creationId xmlns:p14="http://schemas.microsoft.com/office/powerpoint/2010/main" val="408539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1870" y="2923020"/>
            <a:ext cx="9159240" cy="1325563"/>
          </a:xfrm>
        </p:spPr>
        <p:txBody>
          <a:bodyPr>
            <a:noAutofit/>
          </a:bodyPr>
          <a:lstStyle/>
          <a:p>
            <a:pPr>
              <a:lnSpc>
                <a:spcPct val="115000"/>
              </a:lnSpc>
              <a:spcAft>
                <a:spcPts val="800"/>
              </a:spcAft>
            </a:pPr>
            <a:r>
              <a:rPr lang="en-GB" sz="2400" b="1" kern="100" dirty="0">
                <a:effectLst/>
                <a:latin typeface="Aptos" panose="020B0004020202020204" pitchFamily="34" charset="0"/>
                <a:ea typeface="Aptos" panose="020B0004020202020204" pitchFamily="34" charset="0"/>
                <a:cs typeface="Arial" panose="020B0604020202020204" pitchFamily="34" charset="0"/>
              </a:rPr>
              <a:t>The 'Ethical Anchor' in Practice &amp; Moving Forward</a:t>
            </a:r>
            <a:br>
              <a:rPr lang="en-GB" sz="2000" b="1" kern="100" dirty="0">
                <a:effectLst/>
                <a:latin typeface="Aptos" panose="020B0004020202020204" pitchFamily="34" charset="0"/>
                <a:ea typeface="Aptos" panose="020B0004020202020204" pitchFamily="34" charset="0"/>
                <a:cs typeface="Arial" panose="020B0604020202020204" pitchFamily="34" charset="0"/>
              </a:rPr>
            </a:b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kern="100" dirty="0">
                <a:effectLst/>
                <a:latin typeface="Aptos" panose="020B0004020202020204" pitchFamily="34" charset="0"/>
                <a:ea typeface="Aptos" panose="020B0004020202020204" pitchFamily="34" charset="0"/>
                <a:cs typeface="Arial" panose="020B0604020202020204" pitchFamily="34" charset="0"/>
              </a:rPr>
              <a:t>It's about embedding a </a:t>
            </a:r>
            <a:r>
              <a:rPr lang="en-GB" sz="2000" b="1" kern="100" dirty="0">
                <a:effectLst/>
                <a:latin typeface="Aptos" panose="020B0004020202020204" pitchFamily="34" charset="0"/>
                <a:ea typeface="Aptos" panose="020B0004020202020204" pitchFamily="34" charset="0"/>
                <a:cs typeface="Arial" panose="020B0604020202020204" pitchFamily="34" charset="0"/>
              </a:rPr>
              <a:t>culture of ethical practice</a:t>
            </a:r>
            <a:r>
              <a:rPr lang="en-GB" sz="2000" kern="100" dirty="0">
                <a:effectLst/>
                <a:latin typeface="Aptos" panose="020B0004020202020204" pitchFamily="34" charset="0"/>
                <a:ea typeface="Aptos" panose="020B0004020202020204" pitchFamily="34" charset="0"/>
                <a:cs typeface="Arial" panose="020B0604020202020204" pitchFamily="34" charset="0"/>
              </a:rPr>
              <a:t> throughout all PPIE activities.</a:t>
            </a:r>
            <a:br>
              <a:rPr lang="en-GB" sz="2000" kern="100" dirty="0">
                <a:effectLst/>
                <a:latin typeface="Aptos" panose="020B0004020202020204" pitchFamily="34" charset="0"/>
                <a:ea typeface="Aptos" panose="020B0004020202020204" pitchFamily="34" charset="0"/>
                <a:cs typeface="Arial" panose="020B0604020202020204" pitchFamily="34" charset="0"/>
              </a:rPr>
            </a:b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kern="100" dirty="0">
                <a:effectLst/>
                <a:latin typeface="Aptos" panose="020B0004020202020204" pitchFamily="34" charset="0"/>
                <a:ea typeface="Aptos" panose="020B0004020202020204" pitchFamily="34" charset="0"/>
                <a:cs typeface="Arial" panose="020B0604020202020204" pitchFamily="34" charset="0"/>
              </a:rPr>
              <a:t>A proactive approach to identify and address potential harms.</a:t>
            </a:r>
            <a:br>
              <a:rPr lang="en-GB" sz="2000" kern="100" dirty="0">
                <a:effectLst/>
                <a:latin typeface="Aptos" panose="020B0004020202020204" pitchFamily="34" charset="0"/>
                <a:ea typeface="Aptos" panose="020B0004020202020204" pitchFamily="34" charset="0"/>
                <a:cs typeface="Arial" panose="020B0604020202020204" pitchFamily="34" charset="0"/>
              </a:rPr>
            </a:b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b="1" kern="100" dirty="0">
                <a:effectLst/>
                <a:latin typeface="Aptos" panose="020B0004020202020204" pitchFamily="34" charset="0"/>
                <a:ea typeface="Aptos" panose="020B0004020202020204" pitchFamily="34" charset="0"/>
                <a:cs typeface="Arial" panose="020B0604020202020204" pitchFamily="34" charset="0"/>
              </a:rPr>
              <a:t>Call to Action:</a:t>
            </a:r>
            <a:r>
              <a:rPr lang="en-GB" sz="2000" kern="100" dirty="0">
                <a:effectLst/>
                <a:latin typeface="Aptos" panose="020B0004020202020204" pitchFamily="34" charset="0"/>
                <a:ea typeface="Aptos" panose="020B0004020202020204" pitchFamily="34" charset="0"/>
                <a:cs typeface="Arial" panose="020B0604020202020204" pitchFamily="34" charset="0"/>
              </a:rPr>
              <a:t> Add an 'ethical anchor' to UK Standards for Public Involvement.</a:t>
            </a:r>
            <a:br>
              <a:rPr lang="en-GB" sz="2000" kern="100" dirty="0">
                <a:effectLst/>
                <a:latin typeface="Aptos" panose="020B0004020202020204" pitchFamily="34" charset="0"/>
                <a:ea typeface="Aptos" panose="020B0004020202020204" pitchFamily="34" charset="0"/>
                <a:cs typeface="Arial" panose="020B0604020202020204" pitchFamily="34" charset="0"/>
              </a:rPr>
            </a:b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b="1" kern="100" dirty="0">
                <a:effectLst/>
                <a:latin typeface="Aptos" panose="020B0004020202020204" pitchFamily="34" charset="0"/>
                <a:ea typeface="Aptos" panose="020B0004020202020204" pitchFamily="34" charset="0"/>
                <a:cs typeface="Arial" panose="020B0604020202020204" pitchFamily="34" charset="0"/>
              </a:rPr>
              <a:t>Crucially:</a:t>
            </a:r>
            <a:r>
              <a:rPr lang="en-GB" sz="2000" kern="100" dirty="0">
                <a:effectLst/>
                <a:latin typeface="Aptos" panose="020B0004020202020204" pitchFamily="34" charset="0"/>
                <a:ea typeface="Aptos" panose="020B0004020202020204" pitchFamily="34" charset="0"/>
                <a:cs typeface="Arial" panose="020B0604020202020204" pitchFamily="34" charset="0"/>
              </a:rPr>
              <a:t> This framework must be </a:t>
            </a:r>
            <a:r>
              <a:rPr lang="en-GB" sz="2000" b="1" kern="100" dirty="0">
                <a:effectLst/>
                <a:latin typeface="Aptos" panose="020B0004020202020204" pitchFamily="34" charset="0"/>
                <a:ea typeface="Aptos" panose="020B0004020202020204" pitchFamily="34" charset="0"/>
                <a:cs typeface="Arial" panose="020B0604020202020204" pitchFamily="34" charset="0"/>
              </a:rPr>
              <a:t>co-produced with public members</a:t>
            </a:r>
            <a:r>
              <a:rPr lang="en-GB" sz="2000" kern="100" dirty="0">
                <a:effectLst/>
                <a:latin typeface="Aptos" panose="020B0004020202020204" pitchFamily="34" charset="0"/>
                <a:ea typeface="Aptos" panose="020B0004020202020204" pitchFamily="34" charset="0"/>
                <a:cs typeface="Arial" panose="020B0604020202020204" pitchFamily="34" charset="0"/>
              </a:rPr>
              <a:t> to ensure its practical and relevant.</a:t>
            </a:r>
            <a:br>
              <a:rPr lang="en-GB" sz="2000" kern="100" dirty="0">
                <a:effectLst/>
                <a:latin typeface="Aptos" panose="020B0004020202020204" pitchFamily="34" charset="0"/>
                <a:ea typeface="Aptos" panose="020B0004020202020204" pitchFamily="34" charset="0"/>
                <a:cs typeface="Arial" panose="020B0604020202020204" pitchFamily="34" charset="0"/>
              </a:rPr>
            </a:br>
            <a:br>
              <a:rPr lang="en-GB" sz="2000" kern="100" dirty="0">
                <a:effectLst/>
                <a:latin typeface="Aptos" panose="020B0004020202020204" pitchFamily="34" charset="0"/>
                <a:ea typeface="Aptos" panose="020B0004020202020204" pitchFamily="34" charset="0"/>
                <a:cs typeface="Arial" panose="020B0604020202020204" pitchFamily="34" charset="0"/>
              </a:rPr>
            </a:br>
            <a:r>
              <a:rPr lang="en-GB" sz="2000" b="1" kern="100" dirty="0">
                <a:effectLst/>
                <a:latin typeface="Aptos" panose="020B0004020202020204" pitchFamily="34" charset="0"/>
                <a:ea typeface="Aptos" panose="020B0004020202020204" pitchFamily="34" charset="0"/>
                <a:cs typeface="Arial" panose="020B0604020202020204" pitchFamily="34" charset="0"/>
              </a:rPr>
              <a:t>Our Goal:</a:t>
            </a:r>
            <a:r>
              <a:rPr lang="en-GB" sz="2000" kern="100" dirty="0">
                <a:effectLst/>
                <a:latin typeface="Aptos" panose="020B0004020202020204" pitchFamily="34" charset="0"/>
                <a:ea typeface="Aptos" panose="020B0004020202020204" pitchFamily="34" charset="0"/>
                <a:cs typeface="Arial" panose="020B0604020202020204" pitchFamily="34" charset="0"/>
              </a:rPr>
              <a:t> To unlock the wealth of knowledge from lived experience, ensuring its integrity and impact through ethical practice.</a:t>
            </a:r>
            <a:br>
              <a:rPr lang="en-GB" sz="2000" kern="100" dirty="0">
                <a:effectLst/>
                <a:latin typeface="Aptos" panose="020B0004020202020204" pitchFamily="34" charset="0"/>
                <a:ea typeface="Aptos" panose="020B0004020202020204" pitchFamily="34" charset="0"/>
                <a:cs typeface="Arial" panose="020B0604020202020204" pitchFamily="34" charset="0"/>
              </a:rPr>
            </a:br>
            <a:endParaRPr lang="en-GB" sz="2000" dirty="0"/>
          </a:p>
        </p:txBody>
      </p:sp>
    </p:spTree>
    <p:extLst>
      <p:ext uri="{BB962C8B-B14F-4D97-AF65-F5344CB8AC3E}">
        <p14:creationId xmlns:p14="http://schemas.microsoft.com/office/powerpoint/2010/main" val="39869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26AE-FA63-903E-140E-37DA8A81E945}"/>
              </a:ext>
            </a:extLst>
          </p:cNvPr>
          <p:cNvSpPr>
            <a:spLocks noGrp="1"/>
          </p:cNvSpPr>
          <p:nvPr>
            <p:ph type="title"/>
          </p:nvPr>
        </p:nvSpPr>
        <p:spPr>
          <a:xfrm>
            <a:off x="957469" y="1331845"/>
            <a:ext cx="9159240" cy="2966436"/>
          </a:xfrm>
        </p:spPr>
        <p:txBody>
          <a:bodyPr>
            <a:normAutofit/>
          </a:bodyPr>
          <a:lstStyle/>
          <a:p>
            <a:pPr>
              <a:lnSpc>
                <a:spcPct val="115000"/>
              </a:lnSpc>
              <a:spcAft>
                <a:spcPts val="800"/>
              </a:spcAft>
            </a:pPr>
            <a:br>
              <a:rPr lang="en-GB" sz="1800" kern="100" dirty="0">
                <a:effectLst/>
                <a:latin typeface="Aptos" panose="020B0004020202020204" pitchFamily="34" charset="0"/>
                <a:ea typeface="Aptos" panose="020B0004020202020204" pitchFamily="34" charset="0"/>
                <a:cs typeface="Arial" panose="020B0604020202020204" pitchFamily="34" charset="0"/>
              </a:rPr>
            </a:br>
            <a:r>
              <a:rPr lang="en-GB" sz="3200" kern="100" dirty="0">
                <a:effectLst/>
                <a:latin typeface="Aptos" panose="020B0004020202020204" pitchFamily="34" charset="0"/>
                <a:ea typeface="Aptos" panose="020B0004020202020204" pitchFamily="34" charset="0"/>
                <a:cs typeface="Arial" panose="020B0604020202020204" pitchFamily="34" charset="0"/>
              </a:rPr>
              <a:t>Thank you for listening!</a:t>
            </a:r>
            <a:br>
              <a:rPr lang="en-GB" sz="3200" kern="100" dirty="0">
                <a:effectLst/>
                <a:latin typeface="Aptos" panose="020B0004020202020204" pitchFamily="34" charset="0"/>
                <a:ea typeface="Aptos" panose="020B0004020202020204" pitchFamily="34" charset="0"/>
                <a:cs typeface="Arial" panose="020B0604020202020204" pitchFamily="34" charset="0"/>
              </a:rPr>
            </a:br>
            <a:br>
              <a:rPr lang="en-GB" sz="3200" kern="100" dirty="0">
                <a:effectLst/>
                <a:latin typeface="Aptos" panose="020B0004020202020204" pitchFamily="34" charset="0"/>
                <a:ea typeface="Aptos" panose="020B0004020202020204" pitchFamily="34" charset="0"/>
                <a:cs typeface="Arial" panose="020B0604020202020204" pitchFamily="34" charset="0"/>
              </a:rPr>
            </a:br>
            <a:r>
              <a:rPr lang="en-GB" sz="3200" b="1" kern="100" dirty="0">
                <a:effectLst/>
                <a:latin typeface="Aptos" panose="020B0004020202020204" pitchFamily="34" charset="0"/>
                <a:ea typeface="Aptos" panose="020B0004020202020204" pitchFamily="34" charset="0"/>
                <a:cs typeface="Arial" panose="020B0604020202020204" pitchFamily="34" charset="0"/>
              </a:rPr>
              <a:t>Contact:</a:t>
            </a:r>
            <a:r>
              <a:rPr lang="en-GB" sz="3200" kern="100" dirty="0">
                <a:effectLst/>
                <a:latin typeface="Aptos" panose="020B0004020202020204" pitchFamily="34" charset="0"/>
                <a:ea typeface="Aptos" panose="020B0004020202020204" pitchFamily="34" charset="0"/>
                <a:cs typeface="Arial" panose="020B0604020202020204" pitchFamily="34" charset="0"/>
              </a:rPr>
              <a:t> s.suri@tees.ac.uk</a:t>
            </a:r>
            <a:endParaRPr lang="en-GB" sz="3200" dirty="0"/>
          </a:p>
        </p:txBody>
      </p:sp>
    </p:spTree>
    <p:extLst>
      <p:ext uri="{BB962C8B-B14F-4D97-AF65-F5344CB8AC3E}">
        <p14:creationId xmlns:p14="http://schemas.microsoft.com/office/powerpoint/2010/main" val="417871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A2F9-4798-E74C-0B67-FF37BBF81E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12B429-46DB-925E-52FB-5A3F9AD3C2C1}"/>
              </a:ext>
            </a:extLst>
          </p:cNvPr>
          <p:cNvSpPr>
            <a:spLocks noGrp="1"/>
          </p:cNvSpPr>
          <p:nvPr>
            <p:ph type="title"/>
          </p:nvPr>
        </p:nvSpPr>
        <p:spPr>
          <a:xfrm>
            <a:off x="1332411" y="2155371"/>
            <a:ext cx="8451669" cy="2586446"/>
          </a:xfrm>
        </p:spPr>
        <p:txBody>
          <a:bodyPr/>
          <a:lstStyle/>
          <a:p>
            <a:r>
              <a:rPr lang="en-GB" sz="2400" dirty="0"/>
              <a:t>.</a:t>
            </a:r>
            <a:r>
              <a:rPr lang="en-GB" altLang="en-US" dirty="0">
                <a:solidFill>
                  <a:schemeClr val="tx1"/>
                </a:solidFill>
                <a:latin typeface="Lato" panose="020F0502020204030203"/>
              </a:rPr>
              <a:t> </a:t>
            </a:r>
            <a:br>
              <a:rPr lang="en-GB" dirty="0"/>
            </a:br>
            <a:endParaRPr lang="en-GB" dirty="0"/>
          </a:p>
        </p:txBody>
      </p:sp>
      <p:pic>
        <p:nvPicPr>
          <p:cNvPr id="6" name="Picture 5">
            <a:extLst>
              <a:ext uri="{FF2B5EF4-FFF2-40B4-BE49-F238E27FC236}">
                <a16:creationId xmlns:a16="http://schemas.microsoft.com/office/drawing/2014/main" id="{9A648733-E2C0-0B20-119C-1225DFBC36F3}"/>
              </a:ext>
            </a:extLst>
          </p:cNvPr>
          <p:cNvPicPr>
            <a:picLocks noChangeAspect="1"/>
          </p:cNvPicPr>
          <p:nvPr/>
        </p:nvPicPr>
        <p:blipFill>
          <a:blip r:embed="rId3"/>
          <a:stretch>
            <a:fillRect/>
          </a:stretch>
        </p:blipFill>
        <p:spPr>
          <a:xfrm>
            <a:off x="9784080" y="102107"/>
            <a:ext cx="1490523" cy="763987"/>
          </a:xfrm>
          <a:prstGeom prst="rect">
            <a:avLst/>
          </a:prstGeom>
        </p:spPr>
      </p:pic>
      <p:sp>
        <p:nvSpPr>
          <p:cNvPr id="2" name="TextBox 1">
            <a:extLst>
              <a:ext uri="{FF2B5EF4-FFF2-40B4-BE49-F238E27FC236}">
                <a16:creationId xmlns:a16="http://schemas.microsoft.com/office/drawing/2014/main" id="{D59EB99D-A032-A241-1C27-5D392F1E5961}"/>
              </a:ext>
            </a:extLst>
          </p:cNvPr>
          <p:cNvSpPr txBox="1"/>
          <p:nvPr/>
        </p:nvSpPr>
        <p:spPr>
          <a:xfrm>
            <a:off x="1332411" y="1209040"/>
            <a:ext cx="8350069" cy="707886"/>
          </a:xfrm>
          <a:prstGeom prst="rect">
            <a:avLst/>
          </a:prstGeom>
          <a:noFill/>
        </p:spPr>
        <p:txBody>
          <a:bodyPr wrap="square" rtlCol="0">
            <a:spAutoFit/>
          </a:bodyPr>
          <a:lstStyle/>
          <a:p>
            <a:r>
              <a:rPr lang="en-GB" sz="4000" b="1" dirty="0" err="1">
                <a:solidFill>
                  <a:srgbClr val="193E72"/>
                </a:solidFill>
                <a:latin typeface="Calibri" panose="020F0502020204030204" pitchFamily="34" charset="0"/>
                <a:ea typeface="Calibri" panose="020F0502020204030204" pitchFamily="34" charset="0"/>
                <a:cs typeface="Calibri" panose="020F0502020204030204" pitchFamily="34" charset="0"/>
              </a:rPr>
              <a:t>Mentimeter</a:t>
            </a:r>
            <a:r>
              <a:rPr lang="en-GB" sz="4000" b="1" dirty="0">
                <a:solidFill>
                  <a:srgbClr val="193E72"/>
                </a:solidFill>
                <a:latin typeface="Calibri" panose="020F0502020204030204" pitchFamily="34" charset="0"/>
                <a:ea typeface="Calibri" panose="020F0502020204030204" pitchFamily="34" charset="0"/>
                <a:cs typeface="Calibri" panose="020F0502020204030204" pitchFamily="34" charset="0"/>
              </a:rPr>
              <a:t> Question</a:t>
            </a:r>
          </a:p>
        </p:txBody>
      </p:sp>
    </p:spTree>
    <p:extLst>
      <p:ext uri="{BB962C8B-B14F-4D97-AF65-F5344CB8AC3E}">
        <p14:creationId xmlns:p14="http://schemas.microsoft.com/office/powerpoint/2010/main" val="400182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688C-B63A-CEDA-F2A9-ACE4C06D5C16}"/>
              </a:ext>
            </a:extLst>
          </p:cNvPr>
          <p:cNvSpPr>
            <a:spLocks noGrp="1"/>
          </p:cNvSpPr>
          <p:nvPr>
            <p:ph type="title"/>
          </p:nvPr>
        </p:nvSpPr>
        <p:spPr>
          <a:xfrm>
            <a:off x="838200" y="1351281"/>
            <a:ext cx="9159240" cy="2529556"/>
          </a:xfrm>
        </p:spPr>
        <p:txBody>
          <a:bodyPr>
            <a:noAutofit/>
          </a:bodyPr>
          <a:lstStyle/>
          <a:p>
            <a:r>
              <a:rPr lang="en-GB" sz="4000" b="1" i="1" dirty="0">
                <a:latin typeface="Calibri" panose="020F0502020204030204" pitchFamily="34" charset="0"/>
                <a:ea typeface="Calibri" panose="020F0502020204030204" pitchFamily="34" charset="0"/>
                <a:cs typeface="Calibri" panose="020F0502020204030204" pitchFamily="34" charset="0"/>
              </a:rPr>
              <a:t>Use of creative tools and practices in the VCSE that support ethical practice in research</a:t>
            </a:r>
            <a:r>
              <a:rPr lang="en-GB" sz="4000" b="1" dirty="0">
                <a:latin typeface="Calibri" panose="020F0502020204030204" pitchFamily="34" charset="0"/>
                <a:ea typeface="Calibri" panose="020F0502020204030204" pitchFamily="34" charset="0"/>
                <a:cs typeface="Calibri" panose="020F0502020204030204" pitchFamily="34" charset="0"/>
              </a:rPr>
              <a:t> (see separate presentation)</a:t>
            </a:r>
          </a:p>
        </p:txBody>
      </p:sp>
    </p:spTree>
    <p:extLst>
      <p:ext uri="{BB962C8B-B14F-4D97-AF65-F5344CB8AC3E}">
        <p14:creationId xmlns:p14="http://schemas.microsoft.com/office/powerpoint/2010/main" val="177014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219" y="997527"/>
            <a:ext cx="11291454" cy="6428509"/>
          </a:xfrm>
        </p:spPr>
        <p:txBody>
          <a:bodyPr/>
          <a:lstStyle/>
          <a:p>
            <a:br>
              <a:rPr lang="en-GB" dirty="0"/>
            </a:br>
            <a:endParaRPr lang="en-GB" dirty="0"/>
          </a:p>
        </p:txBody>
      </p:sp>
      <p:sp>
        <p:nvSpPr>
          <p:cNvPr id="2" name="TextBox 1"/>
          <p:cNvSpPr txBox="1"/>
          <p:nvPr/>
        </p:nvSpPr>
        <p:spPr>
          <a:xfrm>
            <a:off x="1290321" y="866093"/>
            <a:ext cx="10361352" cy="6678751"/>
          </a:xfrm>
          <a:prstGeom prst="rect">
            <a:avLst/>
          </a:prstGeom>
          <a:noFill/>
        </p:spPr>
        <p:txBody>
          <a:bodyPr wrap="square" rtlCol="0">
            <a:spAutoFit/>
          </a:bodyPr>
          <a:lstStyle/>
          <a:p>
            <a:pPr algn="ctr"/>
            <a:r>
              <a:rPr lang="en-GB" sz="4000" b="1" dirty="0">
                <a:solidFill>
                  <a:srgbClr val="002060"/>
                </a:solidFill>
                <a:latin typeface="Calibri" panose="020F0502020204030204" pitchFamily="34" charset="0"/>
                <a:ea typeface="Calibri" panose="020F0502020204030204" pitchFamily="34" charset="0"/>
                <a:cs typeface="Calibri" panose="020F0502020204030204" pitchFamily="34" charset="0"/>
              </a:rPr>
              <a:t>PROGRAMME</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1.00 		Introductions &amp; housekeeping (Felicity)</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1.05 		</a:t>
            </a:r>
            <a:r>
              <a:rPr lang="en-GB" sz="2400" b="1" i="1" dirty="0">
                <a:solidFill>
                  <a:srgbClr val="193E72"/>
                </a:solidFill>
                <a:latin typeface="Calibri" panose="020F0502020204030204" pitchFamily="34" charset="0"/>
                <a:ea typeface="Calibri" panose="020F0502020204030204" pitchFamily="34" charset="0"/>
                <a:cs typeface="Calibri" panose="020F0502020204030204" pitchFamily="34" charset="0"/>
              </a:rPr>
              <a:t>Developing the Ethical Practice Guidelines</a:t>
            </a:r>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 (Felicity &amp; Sandra)</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1.15 		</a:t>
            </a:r>
            <a:r>
              <a:rPr lang="en-GB" sz="2400" b="1" i="1" dirty="0">
                <a:solidFill>
                  <a:srgbClr val="193E72"/>
                </a:solidFill>
                <a:latin typeface="Calibri" panose="020F0502020204030204" pitchFamily="34" charset="0"/>
                <a:ea typeface="Calibri" panose="020F0502020204030204" pitchFamily="34" charset="0"/>
                <a:cs typeface="Calibri" panose="020F0502020204030204" pitchFamily="34" charset="0"/>
              </a:rPr>
              <a:t>Do we need an Ethical Anchor?</a:t>
            </a:r>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 – (Sophie)</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1.30 				BREAK</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1.40  		</a:t>
            </a:r>
            <a:r>
              <a:rPr lang="en-GB" sz="2400" b="1" dirty="0" err="1">
                <a:solidFill>
                  <a:srgbClr val="193E72"/>
                </a:solidFill>
                <a:latin typeface="Calibri" panose="020F0502020204030204" pitchFamily="34" charset="0"/>
                <a:ea typeface="Calibri" panose="020F0502020204030204" pitchFamily="34" charset="0"/>
                <a:cs typeface="Calibri" panose="020F0502020204030204" pitchFamily="34" charset="0"/>
              </a:rPr>
              <a:t>Mentimeter</a:t>
            </a:r>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 question</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1.50 		</a:t>
            </a:r>
            <a:r>
              <a:rPr lang="en-GB" sz="2400" b="1" i="1" dirty="0">
                <a:solidFill>
                  <a:srgbClr val="193E72"/>
                </a:solidFill>
                <a:latin typeface="Calibri" panose="020F0502020204030204" pitchFamily="34" charset="0"/>
                <a:ea typeface="Calibri" panose="020F0502020204030204" pitchFamily="34" charset="0"/>
                <a:cs typeface="Calibri" panose="020F0502020204030204" pitchFamily="34" charset="0"/>
              </a:rPr>
              <a:t>Use of creative tools and practices in the VCSE that support 			ethical practice in research</a:t>
            </a:r>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 – (Ang)	</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2.05 		</a:t>
            </a:r>
            <a:r>
              <a:rPr lang="en-GB" sz="2400" b="1" i="1" dirty="0">
                <a:solidFill>
                  <a:srgbClr val="193E72"/>
                </a:solidFill>
                <a:latin typeface="Calibri" panose="020F0502020204030204" pitchFamily="34" charset="0"/>
                <a:ea typeface="Calibri" panose="020F0502020204030204" pitchFamily="34" charset="0"/>
                <a:cs typeface="Calibri" panose="020F0502020204030204" pitchFamily="34" charset="0"/>
              </a:rPr>
              <a:t>Developing a practice-based guide to good ethical conduct in 			public involvement in health research </a:t>
            </a:r>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 (Jim)</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2.20 				BREAK</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2.30 		</a:t>
            </a:r>
            <a:r>
              <a:rPr lang="en-GB" sz="2400" b="1" dirty="0" err="1">
                <a:solidFill>
                  <a:srgbClr val="193E72"/>
                </a:solidFill>
                <a:latin typeface="Calibri" panose="020F0502020204030204" pitchFamily="34" charset="0"/>
                <a:ea typeface="Calibri" panose="020F0502020204030204" pitchFamily="34" charset="0"/>
                <a:cs typeface="Calibri" panose="020F0502020204030204" pitchFamily="34" charset="0"/>
              </a:rPr>
              <a:t>Mentimeter</a:t>
            </a:r>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 question</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2.40  	 	Q &amp; A Panel discussion</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193E72"/>
                </a:solidFill>
                <a:latin typeface="Calibri" panose="020F0502020204030204" pitchFamily="34" charset="0"/>
                <a:ea typeface="Calibri" panose="020F0502020204030204" pitchFamily="34" charset="0"/>
                <a:cs typeface="Calibri" panose="020F0502020204030204" pitchFamily="34" charset="0"/>
              </a:rPr>
              <a:t>3.00				CLOSE</a:t>
            </a:r>
            <a:endParaRPr lang="en-GB" sz="2400" dirty="0">
              <a:solidFill>
                <a:srgbClr val="193E72"/>
              </a:solidFill>
              <a:latin typeface="Calibri" panose="020F0502020204030204" pitchFamily="34" charset="0"/>
              <a:ea typeface="Calibri" panose="020F0502020204030204" pitchFamily="34" charset="0"/>
              <a:cs typeface="Calibri" panose="020F0502020204030204" pitchFamily="34" charset="0"/>
            </a:endParaRPr>
          </a:p>
          <a:p>
            <a:pPr algn="ctr"/>
            <a:endParaRPr lang="en-GB" sz="4000" b="1" dirty="0">
              <a:solidFill>
                <a:srgbClr val="002060"/>
              </a:solidFill>
              <a:latin typeface="Aptos" panose="020B0004020202020204" pitchFamily="34" charset="0"/>
            </a:endParaRPr>
          </a:p>
          <a:p>
            <a:r>
              <a:rPr lang="en-GB" dirty="0">
                <a:solidFill>
                  <a:srgbClr val="002060"/>
                </a:solidFill>
              </a:rPr>
              <a:t>						</a:t>
            </a:r>
          </a:p>
        </p:txBody>
      </p:sp>
      <p:pic>
        <p:nvPicPr>
          <p:cNvPr id="8" name="Picture 7"/>
          <p:cNvPicPr>
            <a:picLocks noChangeAspect="1"/>
          </p:cNvPicPr>
          <p:nvPr/>
        </p:nvPicPr>
        <p:blipFill>
          <a:blip r:embed="rId3"/>
          <a:stretch>
            <a:fillRect/>
          </a:stretch>
        </p:blipFill>
        <p:spPr>
          <a:xfrm>
            <a:off x="9784080" y="102107"/>
            <a:ext cx="1490523" cy="763987"/>
          </a:xfrm>
          <a:prstGeom prst="rect">
            <a:avLst/>
          </a:prstGeom>
        </p:spPr>
      </p:pic>
    </p:spTree>
    <p:extLst>
      <p:ext uri="{BB962C8B-B14F-4D97-AF65-F5344CB8AC3E}">
        <p14:creationId xmlns:p14="http://schemas.microsoft.com/office/powerpoint/2010/main" val="110747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85A9-346B-727A-2D42-32437E27EECA}"/>
              </a:ext>
            </a:extLst>
          </p:cNvPr>
          <p:cNvSpPr>
            <a:spLocks noGrp="1"/>
          </p:cNvSpPr>
          <p:nvPr>
            <p:ph type="title"/>
          </p:nvPr>
        </p:nvSpPr>
        <p:spPr>
          <a:xfrm>
            <a:off x="838200" y="2555273"/>
            <a:ext cx="9779000" cy="1325563"/>
          </a:xfrm>
        </p:spPr>
        <p:txBody>
          <a:bodyPr>
            <a:noAutofit/>
          </a:bodyPr>
          <a:lstStyle/>
          <a:p>
            <a:r>
              <a:rPr lang="en-GB" sz="4000" b="1" i="1" dirty="0">
                <a:latin typeface="Calibri" panose="020F0502020204030204" pitchFamily="34" charset="0"/>
                <a:ea typeface="Calibri" panose="020F0502020204030204" pitchFamily="34" charset="0"/>
                <a:cs typeface="Calibri" panose="020F0502020204030204" pitchFamily="34" charset="0"/>
              </a:rPr>
              <a:t>Developing a practice-based guide to good ethical conduct in public involvement in health research</a:t>
            </a:r>
            <a:r>
              <a:rPr lang="en-GB" sz="4000" b="1" dirty="0">
                <a:latin typeface="Calibri" panose="020F0502020204030204" pitchFamily="34" charset="0"/>
                <a:ea typeface="Calibri" panose="020F0502020204030204" pitchFamily="34" charset="0"/>
                <a:cs typeface="Calibri" panose="020F0502020204030204" pitchFamily="34" charset="0"/>
              </a:rPr>
              <a:t>. (see separate presentation)</a:t>
            </a:r>
            <a:endParaRPr lang="en-GB"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710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D834-CA9F-A5F8-FCF7-27AED24361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CDB0DF-83EB-C40F-92F2-C9449BE0F9BF}"/>
              </a:ext>
            </a:extLst>
          </p:cNvPr>
          <p:cNvSpPr>
            <a:spLocks noGrp="1"/>
          </p:cNvSpPr>
          <p:nvPr>
            <p:ph type="title"/>
          </p:nvPr>
        </p:nvSpPr>
        <p:spPr>
          <a:xfrm>
            <a:off x="1332411" y="2155371"/>
            <a:ext cx="8451669" cy="2586446"/>
          </a:xfrm>
        </p:spPr>
        <p:txBody>
          <a:bodyPr/>
          <a:lstStyle/>
          <a:p>
            <a:r>
              <a:rPr lang="en-GB" sz="2400" dirty="0"/>
              <a:t>.</a:t>
            </a:r>
            <a:r>
              <a:rPr lang="en-GB" altLang="en-US" dirty="0">
                <a:solidFill>
                  <a:schemeClr val="tx1"/>
                </a:solidFill>
                <a:latin typeface="Lato" panose="020F0502020204030203"/>
              </a:rPr>
              <a:t> </a:t>
            </a:r>
            <a:br>
              <a:rPr lang="en-GB" dirty="0"/>
            </a:br>
            <a:endParaRPr lang="en-GB" dirty="0"/>
          </a:p>
        </p:txBody>
      </p:sp>
      <p:pic>
        <p:nvPicPr>
          <p:cNvPr id="6" name="Picture 5">
            <a:extLst>
              <a:ext uri="{FF2B5EF4-FFF2-40B4-BE49-F238E27FC236}">
                <a16:creationId xmlns:a16="http://schemas.microsoft.com/office/drawing/2014/main" id="{13EBC926-A4B0-04DD-7D3C-70B3A2AB57AB}"/>
              </a:ext>
            </a:extLst>
          </p:cNvPr>
          <p:cNvPicPr>
            <a:picLocks noChangeAspect="1"/>
          </p:cNvPicPr>
          <p:nvPr/>
        </p:nvPicPr>
        <p:blipFill>
          <a:blip r:embed="rId3"/>
          <a:stretch>
            <a:fillRect/>
          </a:stretch>
        </p:blipFill>
        <p:spPr>
          <a:xfrm>
            <a:off x="9784080" y="102107"/>
            <a:ext cx="1490523" cy="763987"/>
          </a:xfrm>
          <a:prstGeom prst="rect">
            <a:avLst/>
          </a:prstGeom>
        </p:spPr>
      </p:pic>
      <p:sp>
        <p:nvSpPr>
          <p:cNvPr id="2" name="TextBox 1">
            <a:extLst>
              <a:ext uri="{FF2B5EF4-FFF2-40B4-BE49-F238E27FC236}">
                <a16:creationId xmlns:a16="http://schemas.microsoft.com/office/drawing/2014/main" id="{F9CBA895-AB26-3ED5-AE76-AF1895138EC7}"/>
              </a:ext>
            </a:extLst>
          </p:cNvPr>
          <p:cNvSpPr txBox="1"/>
          <p:nvPr/>
        </p:nvSpPr>
        <p:spPr>
          <a:xfrm>
            <a:off x="1332411" y="1209040"/>
            <a:ext cx="8350069" cy="707886"/>
          </a:xfrm>
          <a:prstGeom prst="rect">
            <a:avLst/>
          </a:prstGeom>
          <a:noFill/>
        </p:spPr>
        <p:txBody>
          <a:bodyPr wrap="square" rtlCol="0">
            <a:spAutoFit/>
          </a:bodyPr>
          <a:lstStyle/>
          <a:p>
            <a:r>
              <a:rPr lang="en-GB" sz="4000" b="1" dirty="0" err="1">
                <a:solidFill>
                  <a:srgbClr val="193E72"/>
                </a:solidFill>
                <a:latin typeface="Calibri" panose="020F0502020204030204" pitchFamily="34" charset="0"/>
                <a:ea typeface="Calibri" panose="020F0502020204030204" pitchFamily="34" charset="0"/>
                <a:cs typeface="Calibri" panose="020F0502020204030204" pitchFamily="34" charset="0"/>
              </a:rPr>
              <a:t>Mentimeter</a:t>
            </a:r>
            <a:r>
              <a:rPr lang="en-GB" sz="4000" b="1" dirty="0">
                <a:solidFill>
                  <a:srgbClr val="193E72"/>
                </a:solidFill>
                <a:latin typeface="Calibri" panose="020F0502020204030204" pitchFamily="34" charset="0"/>
                <a:ea typeface="Calibri" panose="020F0502020204030204" pitchFamily="34" charset="0"/>
                <a:cs typeface="Calibri" panose="020F0502020204030204" pitchFamily="34" charset="0"/>
              </a:rPr>
              <a:t> Question</a:t>
            </a:r>
          </a:p>
        </p:txBody>
      </p:sp>
    </p:spTree>
    <p:extLst>
      <p:ext uri="{BB962C8B-B14F-4D97-AF65-F5344CB8AC3E}">
        <p14:creationId xmlns:p14="http://schemas.microsoft.com/office/powerpoint/2010/main" val="43304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617" y="2064326"/>
            <a:ext cx="10293927" cy="3543994"/>
          </a:xfrm>
        </p:spPr>
        <p:txBody>
          <a:bodyPr/>
          <a:lstStyle/>
          <a:p>
            <a:pPr algn="ct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Q &amp; A Panel</a:t>
            </a: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2"/>
          <a:stretch>
            <a:fillRect/>
          </a:stretch>
        </p:blipFill>
        <p:spPr>
          <a:xfrm>
            <a:off x="9784080" y="102107"/>
            <a:ext cx="1490523" cy="763987"/>
          </a:xfrm>
          <a:prstGeom prst="rect">
            <a:avLst/>
          </a:prstGeom>
        </p:spPr>
      </p:pic>
    </p:spTree>
    <p:extLst>
      <p:ext uri="{BB962C8B-B14F-4D97-AF65-F5344CB8AC3E}">
        <p14:creationId xmlns:p14="http://schemas.microsoft.com/office/powerpoint/2010/main" val="172248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18" y="872837"/>
            <a:ext cx="11651673" cy="6553200"/>
          </a:xfrm>
        </p:spPr>
        <p:txBody>
          <a:bodyPr/>
          <a:lstStyle/>
          <a:p>
            <a:br>
              <a:rPr lang="en-GB" dirty="0"/>
            </a:br>
            <a:endParaRPr lang="en-GB" dirty="0"/>
          </a:p>
        </p:txBody>
      </p:sp>
      <p:sp>
        <p:nvSpPr>
          <p:cNvPr id="2" name="Rectangle 1"/>
          <p:cNvSpPr/>
          <p:nvPr/>
        </p:nvSpPr>
        <p:spPr>
          <a:xfrm>
            <a:off x="901337" y="1436914"/>
            <a:ext cx="9496697" cy="532903"/>
          </a:xfrm>
          <a:prstGeom prst="rect">
            <a:avLst/>
          </a:prstGeom>
        </p:spPr>
        <p:txBody>
          <a:bodyPr wrap="square">
            <a:spAutoFit/>
          </a:bodyPr>
          <a:lstStyle/>
          <a:p>
            <a:pPr marL="360045">
              <a:lnSpc>
                <a:spcPct val="107000"/>
              </a:lnSpc>
              <a:spcAft>
                <a:spcPts val="0"/>
              </a:spcAft>
            </a:pPr>
            <a:endParaRPr lang="en-GB"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1123406" y="1084217"/>
            <a:ext cx="9548947" cy="4401205"/>
          </a:xfrm>
          <a:prstGeom prst="rect">
            <a:avLst/>
          </a:prstGeom>
        </p:spPr>
        <p:txBody>
          <a:bodyPr wrap="square">
            <a:spAutoFit/>
          </a:bodyPr>
          <a:lstStyle/>
          <a:p>
            <a:r>
              <a:rPr lang="en-GB" sz="2800" b="1" i="1" dirty="0">
                <a:solidFill>
                  <a:srgbClr val="193E72"/>
                </a:solidFill>
                <a:latin typeface="Calibri" panose="020F0502020204030204" pitchFamily="34" charset="0"/>
                <a:ea typeface="Calibri" panose="020F0502020204030204" pitchFamily="34" charset="0"/>
                <a:cs typeface="Calibri" panose="020F0502020204030204" pitchFamily="34" charset="0"/>
              </a:rPr>
              <a:t>I originally was interested in this subject because the question was asked at conference about ethics and involvement of service users and I thought that working with service users need not be put through ethics committee as that process puts people who are interested in being involved at a different level. We need to think of the ethics for all researchers. If we think of service users as being different then there is not really coproduction.</a:t>
            </a:r>
          </a:p>
          <a:p>
            <a:endParaRPr lang="en-GB" sz="2800" b="1" dirty="0">
              <a:solidFill>
                <a:srgbClr val="193E72"/>
              </a:solidFill>
              <a:latin typeface="Calibri" panose="020F0502020204030204" pitchFamily="34" charset="0"/>
              <a:cs typeface="Calibri" panose="020F0502020204030204" pitchFamily="34" charset="0"/>
            </a:endParaRPr>
          </a:p>
          <a:p>
            <a:r>
              <a:rPr lang="en-GB" sz="2800" b="1" dirty="0">
                <a:solidFill>
                  <a:srgbClr val="193E72"/>
                </a:solidFill>
                <a:latin typeface="Calibri" panose="020F0502020204030204" pitchFamily="34" charset="0"/>
                <a:cs typeface="Calibri" panose="020F0502020204030204" pitchFamily="34" charset="0"/>
              </a:rPr>
              <a:t>Sandra Atkinson, ARC NENC Public Advisory Network Member</a:t>
            </a:r>
          </a:p>
        </p:txBody>
      </p:sp>
    </p:spTree>
    <p:extLst>
      <p:ext uri="{BB962C8B-B14F-4D97-AF65-F5344CB8AC3E}">
        <p14:creationId xmlns:p14="http://schemas.microsoft.com/office/powerpoint/2010/main" val="276858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803565"/>
            <a:ext cx="10167257" cy="2202872"/>
          </a:xfrm>
        </p:spPr>
        <p:txBody>
          <a:bodyPr/>
          <a:lstStyle/>
          <a:p>
            <a:br>
              <a:rPr lang="en-GB" sz="1600" b="1" dirty="0"/>
            </a:br>
            <a:br>
              <a:rPr lang="en-GB" sz="1600" b="1" dirty="0"/>
            </a:br>
            <a:br>
              <a:rPr lang="en-GB" sz="1600" b="1" dirty="0"/>
            </a:br>
            <a:br>
              <a:rPr lang="en-GB" sz="1600" b="1" dirty="0"/>
            </a:br>
            <a:br>
              <a:rPr lang="en-GB" sz="1600" b="1" dirty="0"/>
            </a:br>
            <a:br>
              <a:rPr lang="en-GB" sz="1600" b="1" dirty="0"/>
            </a:br>
            <a:br>
              <a:rPr lang="en-GB" sz="2400" dirty="0"/>
            </a:br>
            <a:br>
              <a:rPr lang="en-GB" dirty="0"/>
            </a:br>
            <a:endParaRPr lang="en-GB" sz="2800" dirty="0"/>
          </a:p>
        </p:txBody>
      </p:sp>
      <p:pic>
        <p:nvPicPr>
          <p:cNvPr id="4" name="Picture 3"/>
          <p:cNvPicPr>
            <a:picLocks noChangeAspect="1"/>
          </p:cNvPicPr>
          <p:nvPr/>
        </p:nvPicPr>
        <p:blipFill>
          <a:blip r:embed="rId2"/>
          <a:stretch>
            <a:fillRect/>
          </a:stretch>
        </p:blipFill>
        <p:spPr>
          <a:xfrm>
            <a:off x="9784080" y="102107"/>
            <a:ext cx="1490523" cy="763987"/>
          </a:xfrm>
          <a:prstGeom prst="rect">
            <a:avLst/>
          </a:prstGeom>
        </p:spPr>
      </p:pic>
      <p:sp>
        <p:nvSpPr>
          <p:cNvPr id="2" name="TextBox 1"/>
          <p:cNvSpPr txBox="1"/>
          <p:nvPr/>
        </p:nvSpPr>
        <p:spPr>
          <a:xfrm>
            <a:off x="406401" y="1071155"/>
            <a:ext cx="10461896" cy="707886"/>
          </a:xfrm>
          <a:prstGeom prst="rect">
            <a:avLst/>
          </a:prstGeom>
          <a:noFill/>
        </p:spPr>
        <p:txBody>
          <a:bodyPr wrap="square" rtlCol="0">
            <a:spAutoFit/>
          </a:bodyPr>
          <a:lstStyle/>
          <a:p>
            <a:r>
              <a:rPr lang="en-GB" sz="4000" b="1" dirty="0">
                <a:solidFill>
                  <a:srgbClr val="193E72"/>
                </a:solidFill>
                <a:latin typeface="Calibri" panose="020F0502020204030204" pitchFamily="34" charset="0"/>
                <a:ea typeface="Calibri" panose="020F0502020204030204" pitchFamily="34" charset="0"/>
                <a:cs typeface="Calibri" panose="020F0502020204030204" pitchFamily="34" charset="0"/>
              </a:rPr>
              <a:t>Sandra – Reasons behind the question</a:t>
            </a:r>
          </a:p>
        </p:txBody>
      </p:sp>
      <p:sp>
        <p:nvSpPr>
          <p:cNvPr id="5" name="TextBox 4">
            <a:extLst>
              <a:ext uri="{FF2B5EF4-FFF2-40B4-BE49-F238E27FC236}">
                <a16:creationId xmlns:a16="http://schemas.microsoft.com/office/drawing/2014/main" id="{5EA25D32-377E-7D41-A583-CE51D5249545}"/>
              </a:ext>
            </a:extLst>
          </p:cNvPr>
          <p:cNvSpPr txBox="1"/>
          <p:nvPr/>
        </p:nvSpPr>
        <p:spPr>
          <a:xfrm>
            <a:off x="518161" y="1655930"/>
            <a:ext cx="10881360" cy="5262979"/>
          </a:xfrm>
          <a:prstGeom prst="rect">
            <a:avLst/>
          </a:prstGeom>
          <a:noFill/>
        </p:spPr>
        <p:txBody>
          <a:bodyPr wrap="square" rtlCol="0">
            <a:spAutoFit/>
          </a:bodyPr>
          <a:lstStyle/>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I had heard researchers talking about whether the Ethics Committee should be involved in passing approval of working with service users (Public/ Patients) within research projects. </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This was just in general about the ethics of having people recall and re-tell potentially distressing stories or issues. </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This should not be seen as a reason to either not engage with the public in producing research or as a reason to have to go through the ethics committee first.  </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Researchers themselves may be triggered by anything a service user says as you don’t know what is happening in their life at the time of discussion. </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Therefore, everyone in the research team needs to be treated in an Ethical way.</a:t>
            </a:r>
          </a:p>
        </p:txBody>
      </p:sp>
    </p:spTree>
    <p:extLst>
      <p:ext uri="{BB962C8B-B14F-4D97-AF65-F5344CB8AC3E}">
        <p14:creationId xmlns:p14="http://schemas.microsoft.com/office/powerpoint/2010/main" val="116046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E9F7-48B0-FA45-BC71-7E189E98BFB3}"/>
              </a:ext>
            </a:extLst>
          </p:cNvPr>
          <p:cNvSpPr>
            <a:spLocks noGrp="1"/>
          </p:cNvSpPr>
          <p:nvPr>
            <p:ph type="title"/>
          </p:nvPr>
        </p:nvSpPr>
        <p:spPr>
          <a:xfrm>
            <a:off x="738809" y="1007758"/>
            <a:ext cx="9403080" cy="1133477"/>
          </a:xfrm>
        </p:spPr>
        <p:txBody>
          <a:bodyPr/>
          <a:lstStyle/>
          <a:p>
            <a:r>
              <a:rPr lang="en-GB" sz="4000" b="1" dirty="0">
                <a:solidFill>
                  <a:srgbClr val="193E72"/>
                </a:solidFill>
                <a:latin typeface="Calibri" panose="020F0502020204030204" pitchFamily="34" charset="0"/>
                <a:ea typeface="Calibri" panose="020F0502020204030204" pitchFamily="34" charset="0"/>
                <a:cs typeface="Calibri" panose="020F0502020204030204" pitchFamily="34" charset="0"/>
              </a:rPr>
              <a:t>Sandra – Reasons behind the question</a:t>
            </a:r>
            <a:br>
              <a:rPr lang="en-GB" sz="4800" b="1" dirty="0">
                <a:solidFill>
                  <a:srgbClr val="193E72"/>
                </a:solidFill>
                <a:latin typeface="Aptos" panose="020B0004020202020204" pitchFamily="34" charset="0"/>
              </a:rPr>
            </a:br>
            <a:endParaRPr lang="en-US" dirty="0"/>
          </a:p>
        </p:txBody>
      </p:sp>
      <p:sp>
        <p:nvSpPr>
          <p:cNvPr id="3" name="TextBox 2">
            <a:extLst>
              <a:ext uri="{FF2B5EF4-FFF2-40B4-BE49-F238E27FC236}">
                <a16:creationId xmlns:a16="http://schemas.microsoft.com/office/drawing/2014/main" id="{3EE7322B-926B-AF4F-932D-7CEAE0A74EA3}"/>
              </a:ext>
            </a:extLst>
          </p:cNvPr>
          <p:cNvSpPr txBox="1"/>
          <p:nvPr/>
        </p:nvSpPr>
        <p:spPr>
          <a:xfrm>
            <a:off x="1757680" y="1582340"/>
            <a:ext cx="9875520" cy="4893647"/>
          </a:xfrm>
          <a:prstGeom prst="rect">
            <a:avLst/>
          </a:prstGeom>
          <a:noFill/>
        </p:spPr>
        <p:txBody>
          <a:bodyPr wrap="square" rtlCol="0">
            <a:spAutoFit/>
          </a:bodyPr>
          <a:lstStyle/>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PPIE should seen as equal members of Research Team</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Some researchers might argue that as PPIE are not attached to the University, paid in the same way, or assumed as not as academically qualified, that they can’t quite be seen as equal. Even if they are involved in producing research.</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I would argue that this raises an unnecessary power imbalance, that makes the PPIE member feel like they are not as important in the process, that they maybe don’t know as much as the researchers and do not have the understanding to question a decision or put forward an idea. </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Is that Ethical?</a:t>
            </a:r>
          </a:p>
        </p:txBody>
      </p:sp>
    </p:spTree>
    <p:extLst>
      <p:ext uri="{BB962C8B-B14F-4D97-AF65-F5344CB8AC3E}">
        <p14:creationId xmlns:p14="http://schemas.microsoft.com/office/powerpoint/2010/main" val="177816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803565"/>
            <a:ext cx="10167257" cy="2202872"/>
          </a:xfrm>
        </p:spPr>
        <p:txBody>
          <a:bodyPr/>
          <a:lstStyle/>
          <a:p>
            <a:br>
              <a:rPr lang="en-GB" sz="1600" b="1" dirty="0"/>
            </a:br>
            <a:br>
              <a:rPr lang="en-GB" sz="1600" b="1" dirty="0"/>
            </a:br>
            <a:br>
              <a:rPr lang="en-GB" sz="1600" b="1" dirty="0"/>
            </a:br>
            <a:br>
              <a:rPr lang="en-GB" sz="1600" b="1" dirty="0"/>
            </a:br>
            <a:br>
              <a:rPr lang="en-GB" sz="1600" b="1" dirty="0"/>
            </a:br>
            <a:br>
              <a:rPr lang="en-GB" sz="1600" b="1" dirty="0"/>
            </a:br>
            <a:br>
              <a:rPr lang="en-GB" sz="2400" dirty="0"/>
            </a:br>
            <a:br>
              <a:rPr lang="en-GB" dirty="0"/>
            </a:br>
            <a:endParaRPr lang="en-GB" sz="2800" dirty="0"/>
          </a:p>
        </p:txBody>
      </p:sp>
      <p:pic>
        <p:nvPicPr>
          <p:cNvPr id="4" name="Picture 3"/>
          <p:cNvPicPr>
            <a:picLocks noChangeAspect="1"/>
          </p:cNvPicPr>
          <p:nvPr/>
        </p:nvPicPr>
        <p:blipFill>
          <a:blip r:embed="rId2"/>
          <a:stretch>
            <a:fillRect/>
          </a:stretch>
        </p:blipFill>
        <p:spPr>
          <a:xfrm>
            <a:off x="9784080" y="102107"/>
            <a:ext cx="1490523" cy="763987"/>
          </a:xfrm>
          <a:prstGeom prst="rect">
            <a:avLst/>
          </a:prstGeom>
        </p:spPr>
      </p:pic>
      <p:sp>
        <p:nvSpPr>
          <p:cNvPr id="2" name="TextBox 1"/>
          <p:cNvSpPr txBox="1"/>
          <p:nvPr/>
        </p:nvSpPr>
        <p:spPr>
          <a:xfrm>
            <a:off x="406401" y="1071155"/>
            <a:ext cx="10461896" cy="707886"/>
          </a:xfrm>
          <a:prstGeom prst="rect">
            <a:avLst/>
          </a:prstGeom>
          <a:noFill/>
        </p:spPr>
        <p:txBody>
          <a:bodyPr wrap="square" rtlCol="0">
            <a:spAutoFit/>
          </a:bodyPr>
          <a:lstStyle/>
          <a:p>
            <a:r>
              <a:rPr lang="en-GB" sz="4000" b="1" dirty="0">
                <a:solidFill>
                  <a:srgbClr val="193E72"/>
                </a:solidFill>
                <a:latin typeface="Calibri" panose="020F0502020204030204" pitchFamily="34" charset="0"/>
                <a:ea typeface="Calibri" panose="020F0502020204030204" pitchFamily="34" charset="0"/>
                <a:cs typeface="Calibri" panose="020F0502020204030204" pitchFamily="34" charset="0"/>
              </a:rPr>
              <a:t>Sandra – Reasons behind the question</a:t>
            </a:r>
          </a:p>
        </p:txBody>
      </p:sp>
      <p:sp>
        <p:nvSpPr>
          <p:cNvPr id="5" name="TextBox 4">
            <a:extLst>
              <a:ext uri="{FF2B5EF4-FFF2-40B4-BE49-F238E27FC236}">
                <a16:creationId xmlns:a16="http://schemas.microsoft.com/office/drawing/2014/main" id="{5EA25D32-377E-7D41-A583-CE51D5249545}"/>
              </a:ext>
            </a:extLst>
          </p:cNvPr>
          <p:cNvSpPr txBox="1"/>
          <p:nvPr/>
        </p:nvSpPr>
        <p:spPr>
          <a:xfrm>
            <a:off x="325120" y="1624207"/>
            <a:ext cx="11612880" cy="5262979"/>
          </a:xfrm>
          <a:prstGeom prst="rect">
            <a:avLst/>
          </a:prstGeom>
          <a:noFill/>
        </p:spPr>
        <p:txBody>
          <a:bodyPr wrap="square" rtlCol="0">
            <a:spAutoFit/>
          </a:bodyPr>
          <a:lstStyle/>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I have recently been at a European Implementation Conference where I spoke to people from different Scandinavian countries. One from Denmark,  who was fully able to co-produce their training with people who had learning difficulties. Another person from Finland, wanted to work with people who had learning difficulties in the same way but was advised not to by her superiors as they said it wouldn’t be possible to get ethical approval.</a:t>
            </a:r>
          </a:p>
          <a:p>
            <a:endPar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Two similar projects, but very different outcomes for the researchers and ultimately, I would say, the effectiveness and usefulness of their research. As in the case of the Finnish person it affected the possibility of their research happening at all. It could be said that very paternalistic assumption was made that the group of people with learning difficulties would not be able to meaningfully contribute to the research process in any other way than to be those who are being studied.  </a:t>
            </a:r>
          </a:p>
          <a:p>
            <a:r>
              <a:rPr lang="en-US" sz="2400" b="1" dirty="0">
                <a:solidFill>
                  <a:srgbClr val="43618C"/>
                </a:solidFill>
                <a:latin typeface="Calibri" panose="020F0502020204030204" pitchFamily="34" charset="0"/>
                <a:ea typeface="Calibri" panose="020F0502020204030204" pitchFamily="34" charset="0"/>
                <a:cs typeface="Calibri" panose="020F0502020204030204" pitchFamily="34" charset="0"/>
              </a:rPr>
              <a:t>		Is that Ethical?</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80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6469" y="1763486"/>
            <a:ext cx="8007531" cy="2677656"/>
          </a:xfrm>
          <a:prstGeom prst="rect">
            <a:avLst/>
          </a:prstGeom>
        </p:spPr>
        <p:txBody>
          <a:bodyPr wrap="square">
            <a:spAutoFit/>
          </a:bodyPr>
          <a:lstStyle/>
          <a:p>
            <a:r>
              <a:rPr lang="en-GB" sz="2800" b="1" dirty="0">
                <a:solidFill>
                  <a:srgbClr val="193E72"/>
                </a:solidFill>
                <a:latin typeface="Calibri" panose="020F0502020204030204" pitchFamily="34" charset="0"/>
                <a:cs typeface="Calibri" panose="020F0502020204030204" pitchFamily="34" charset="0"/>
              </a:rPr>
              <a:t>Patient and public involvement (PPI) in research does not usually require specific ethical approval from a Research Ethics Committee (REC). However, researchers should still consider the ethical implications of their PPI activities and include the PPI plan in their research ethics application. </a:t>
            </a:r>
            <a:endParaRPr lang="en-GB" sz="2800" b="1" i="0" dirty="0">
              <a:solidFill>
                <a:srgbClr val="193E72"/>
              </a:solidFill>
              <a:effectLst/>
              <a:latin typeface="Calibri" panose="020F0502020204030204" pitchFamily="34" charset="0"/>
              <a:cs typeface="Calibri" panose="020F0502020204030204" pitchFamily="34" charset="0"/>
            </a:endParaRPr>
          </a:p>
        </p:txBody>
      </p:sp>
      <p:sp>
        <p:nvSpPr>
          <p:cNvPr id="6" name="Rounded Rectangle 5"/>
          <p:cNvSpPr/>
          <p:nvPr/>
        </p:nvSpPr>
        <p:spPr>
          <a:xfrm>
            <a:off x="5094514" y="5225142"/>
            <a:ext cx="6322423" cy="122790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193E72"/>
                </a:solidFill>
                <a:latin typeface="Calibri" panose="020F0502020204030204" pitchFamily="34" charset="0"/>
                <a:cs typeface="Calibri" panose="020F0502020204030204" pitchFamily="34" charset="0"/>
              </a:rPr>
              <a:t>https://www.nihr.ac.uk/briefing-otes-researchers-public-involvement-nhs-health-and-social-care-research</a:t>
            </a:r>
          </a:p>
        </p:txBody>
      </p:sp>
    </p:spTree>
    <p:extLst>
      <p:ext uri="{BB962C8B-B14F-4D97-AF65-F5344CB8AC3E}">
        <p14:creationId xmlns:p14="http://schemas.microsoft.com/office/powerpoint/2010/main" val="41208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803565"/>
            <a:ext cx="10167257" cy="2202872"/>
          </a:xfrm>
        </p:spPr>
        <p:txBody>
          <a:bodyPr/>
          <a:lstStyle/>
          <a:p>
            <a:br>
              <a:rPr lang="en-GB" sz="1600" b="1" dirty="0"/>
            </a:br>
            <a:br>
              <a:rPr lang="en-GB" sz="1600" b="1" dirty="0"/>
            </a:br>
            <a:br>
              <a:rPr lang="en-GB" sz="1600" b="1" dirty="0"/>
            </a:br>
            <a:br>
              <a:rPr lang="en-GB" sz="1600" b="1" dirty="0"/>
            </a:br>
            <a:br>
              <a:rPr lang="en-GB" sz="1600" b="1" dirty="0"/>
            </a:br>
            <a:br>
              <a:rPr lang="en-GB" sz="1600" b="1" dirty="0"/>
            </a:br>
            <a:br>
              <a:rPr lang="en-GB" sz="2400" dirty="0"/>
            </a:br>
            <a:br>
              <a:rPr lang="en-GB" dirty="0"/>
            </a:br>
            <a:endParaRPr lang="en-GB" sz="2800" dirty="0"/>
          </a:p>
        </p:txBody>
      </p:sp>
      <p:sp>
        <p:nvSpPr>
          <p:cNvPr id="2" name="TextBox 1"/>
          <p:cNvSpPr txBox="1"/>
          <p:nvPr/>
        </p:nvSpPr>
        <p:spPr>
          <a:xfrm>
            <a:off x="1666239" y="803565"/>
            <a:ext cx="9977121" cy="6063198"/>
          </a:xfrm>
          <a:prstGeom prst="rect">
            <a:avLst/>
          </a:prstGeom>
          <a:noFill/>
        </p:spPr>
        <p:txBody>
          <a:bodyPr wrap="square" rtlCol="0">
            <a:spAutoFit/>
          </a:bodyPr>
          <a:lstStyle/>
          <a:p>
            <a:r>
              <a:rPr lang="en-GB" sz="4000" b="1" dirty="0">
                <a:solidFill>
                  <a:srgbClr val="002060"/>
                </a:solidFill>
                <a:latin typeface="Calibri" panose="020F0502020204030204" pitchFamily="34" charset="0"/>
                <a:ea typeface="Lato" panose="020F0502020204030203" pitchFamily="34" charset="0"/>
                <a:cs typeface="Calibri" panose="020F0502020204030204" pitchFamily="34" charset="0"/>
              </a:rPr>
              <a:t>Areas Covered in the ARC NENC Ethical Practice Guidance:</a:t>
            </a:r>
          </a:p>
          <a:p>
            <a:endPar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endParaRP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Safeguarding</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Access, inclusion and equity</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Working in challenging and sensitive areas of research</a:t>
            </a:r>
          </a:p>
          <a:p>
            <a:pPr marL="457200" lvl="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Confidentiality/consent/assent</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Agreeing boundaries from the outset</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Communication</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Training and support</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Developing sustainable reciprocal relationships</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Managing conflict</a:t>
            </a:r>
          </a:p>
          <a:p>
            <a:pPr marL="457200" indent="-457200">
              <a:buFont typeface="Arial" panose="020B0604020202020204" pitchFamily="34" charset="0"/>
              <a:buChar char="•"/>
            </a:pPr>
            <a:r>
              <a:rPr lang="en-GB" sz="2800" b="1" dirty="0">
                <a:solidFill>
                  <a:srgbClr val="002060"/>
                </a:solidFill>
                <a:latin typeface="Calibri" panose="020F0502020204030204" pitchFamily="34" charset="0"/>
                <a:ea typeface="Lato" panose="020F0502020204030203" pitchFamily="34" charset="0"/>
                <a:cs typeface="Calibri" panose="020F0502020204030204" pitchFamily="34" charset="0"/>
              </a:rPr>
              <a:t>Valuing public contributors </a:t>
            </a:r>
          </a:p>
        </p:txBody>
      </p:sp>
    </p:spTree>
    <p:extLst>
      <p:ext uri="{BB962C8B-B14F-4D97-AF65-F5344CB8AC3E}">
        <p14:creationId xmlns:p14="http://schemas.microsoft.com/office/powerpoint/2010/main" val="168599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219" y="997527"/>
            <a:ext cx="11291454" cy="6428509"/>
          </a:xfrm>
        </p:spPr>
        <p:txBody>
          <a:bodyPr/>
          <a:lstStyle/>
          <a:p>
            <a:br>
              <a:rPr lang="en-GB" dirty="0"/>
            </a:br>
            <a:endParaRPr lang="en-GB" dirty="0"/>
          </a:p>
        </p:txBody>
      </p:sp>
      <p:sp>
        <p:nvSpPr>
          <p:cNvPr id="2" name="TextBox 1"/>
          <p:cNvSpPr txBox="1"/>
          <p:nvPr/>
        </p:nvSpPr>
        <p:spPr>
          <a:xfrm>
            <a:off x="193964" y="997526"/>
            <a:ext cx="11042072" cy="646331"/>
          </a:xfrm>
          <a:prstGeom prst="rect">
            <a:avLst/>
          </a:prstGeom>
          <a:noFill/>
        </p:spPr>
        <p:txBody>
          <a:bodyPr wrap="square" rtlCol="0">
            <a:spAutoFit/>
          </a:bodyPr>
          <a:lstStyle/>
          <a:p>
            <a:endParaRPr lang="en-GB" dirty="0">
              <a:solidFill>
                <a:srgbClr val="002060"/>
              </a:solidFill>
            </a:endParaRPr>
          </a:p>
          <a:p>
            <a:r>
              <a:rPr lang="en-GB" dirty="0">
                <a:solidFill>
                  <a:srgbClr val="002060"/>
                </a:solidFill>
              </a:rPr>
              <a:t>						</a:t>
            </a:r>
          </a:p>
        </p:txBody>
      </p:sp>
      <p:sp>
        <p:nvSpPr>
          <p:cNvPr id="6" name="TextBox 5">
            <a:extLst>
              <a:ext uri="{FF2B5EF4-FFF2-40B4-BE49-F238E27FC236}">
                <a16:creationId xmlns:a16="http://schemas.microsoft.com/office/drawing/2014/main" id="{3E0BA826-DDD3-4375-A1B6-63DA7FC04B43}"/>
              </a:ext>
            </a:extLst>
          </p:cNvPr>
          <p:cNvSpPr txBox="1"/>
          <p:nvPr/>
        </p:nvSpPr>
        <p:spPr>
          <a:xfrm>
            <a:off x="193964" y="2027724"/>
            <a:ext cx="9590115"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7" name="Diagram 6"/>
          <p:cNvGraphicFramePr/>
          <p:nvPr/>
        </p:nvGraphicFramePr>
        <p:xfrm>
          <a:off x="627016" y="866094"/>
          <a:ext cx="9914709" cy="579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868721"/>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3458</TotalTime>
  <Words>1979</Words>
  <Application>Microsoft Office PowerPoint</Application>
  <PresentationFormat>Widescreen</PresentationFormat>
  <Paragraphs>147</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Courier New</vt:lpstr>
      <vt:lpstr>Lato</vt:lpstr>
      <vt:lpstr>Symbol</vt:lpstr>
      <vt:lpstr>Custom Design</vt:lpstr>
      <vt:lpstr>PowerPoint Presentation</vt:lpstr>
      <vt:lpstr> </vt:lpstr>
      <vt:lpstr> </vt:lpstr>
      <vt:lpstr>        </vt:lpstr>
      <vt:lpstr>Sandra – Reasons behind the question </vt:lpstr>
      <vt:lpstr>        </vt:lpstr>
      <vt:lpstr>PowerPoint Presentation</vt:lpstr>
      <vt:lpstr>        </vt:lpstr>
      <vt:lpstr> </vt:lpstr>
      <vt:lpstr>.  </vt:lpstr>
      <vt:lpstr>PowerPoint Presentation</vt:lpstr>
      <vt:lpstr>What is PPIE &amp; Why it Matters? </vt:lpstr>
      <vt:lpstr>The Ethical Gap: Why an 'Ethical Anchor'? </vt:lpstr>
      <vt:lpstr> Key Ethical Considerations: Risks &amp; Data  Emotional Risk: Sharing experiences can be re-traumatising. Solution: Trauma-informed facilitators, safe spaces, debriefing.  Physical Risk: Harm in environment or during activities. Solution: Risk assessments, appropriate training, safeguarding.  Confidentiality &amp; Personal Data: Protecting privacy is vital. Solution: Informed consent, clear data use guidelines, GDPR adherence, secure online practices (e.g., no AI notetakers). </vt:lpstr>
      <vt:lpstr>Key Ethical Considerations: Power &amp; Relationships   Support vs. Paternalism: Avoiding disempowering public contributors. Solution:  Avoid assumptions, ensure understanding.  Marginalisation: Ensuring genuine inclusivity, avoiding "tokenism." Solution: Learn about diverse communities, accessible information.  Healthy Relationships: Fostering long-term well-being for all. Solution: Clear roles, professional boundaries + signposting. </vt:lpstr>
      <vt:lpstr>The 'Ethical Anchor' in Practice &amp; Moving Forward  It's about embedding a culture of ethical practice throughout all PPIE activities.  A proactive approach to identify and address potential harms.  Call to Action: Add an 'ethical anchor' to UK Standards for Public Involvement.  Crucially: This framework must be co-produced with public members to ensure its practical and relevant.  Our Goal: To unlock the wealth of knowledge from lived experience, ensuring its integrity and impact through ethical practice. </vt:lpstr>
      <vt:lpstr> Thank you for listening!  Contact: s.suri@tees.ac.uk</vt:lpstr>
      <vt:lpstr>.  </vt:lpstr>
      <vt:lpstr>Use of creative tools and practices in the VCSE that support ethical practice in research (see separate presentation)</vt:lpstr>
      <vt:lpstr>Developing a practice-based guide to good ethical conduct in public involvement in health research. (see separate presentation)</vt:lpstr>
      <vt:lpstr>.  </vt:lpstr>
      <vt:lpstr> Q &amp; A Panel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Shenton, Felicity (She/Her/Hers) (Research &amp; Development)</cp:lastModifiedBy>
  <cp:revision>153</cp:revision>
  <dcterms:created xsi:type="dcterms:W3CDTF">2019-02-07T15:31:28Z</dcterms:created>
  <dcterms:modified xsi:type="dcterms:W3CDTF">2025-09-16T09:14:41Z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