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D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6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4.emf"/><Relationship Id="rId4" Type="http://schemas.openxmlformats.org/officeDocument/2006/relationships/image" Target="../media/image1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e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7.emf"/><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9.emf"/><Relationship Id="rId4" Type="http://schemas.openxmlformats.org/officeDocument/2006/relationships/image" Target="../media/image18.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2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927117"/>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05528" y="1560127"/>
            <a:ext cx="1848761" cy="1386572"/>
          </a:xfrm>
          <a:prstGeom prst="rect">
            <a:avLst/>
          </a:prstGeom>
        </p:spPr>
      </p:pic>
      <p:sp>
        <p:nvSpPr>
          <p:cNvPr id="2" name="Title 1">
            <a:extLst>
              <a:ext uri="{FF2B5EF4-FFF2-40B4-BE49-F238E27FC236}">
                <a16:creationId xmlns:a16="http://schemas.microsoft.com/office/drawing/2014/main" id="{57422C64-CDB5-E34F-8C97-66C6D9D51E5F}"/>
              </a:ext>
            </a:extLst>
          </p:cNvPr>
          <p:cNvSpPr>
            <a:spLocks noGrp="1"/>
          </p:cNvSpPr>
          <p:nvPr>
            <p:ph type="ctrTitle" hasCustomPrompt="1"/>
          </p:nvPr>
        </p:nvSpPr>
        <p:spPr>
          <a:xfrm>
            <a:off x="1524000" y="1122363"/>
            <a:ext cx="9144000" cy="2387600"/>
          </a:xfrm>
          <a:noFill/>
        </p:spPr>
        <p:txBody>
          <a:bodyPr anchor="b"/>
          <a:lstStyle>
            <a:lvl1pPr algn="ctr">
              <a:defRPr sz="6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[Title of presentation]</a:t>
            </a:r>
          </a:p>
        </p:txBody>
      </p:sp>
      <p:sp>
        <p:nvSpPr>
          <p:cNvPr id="3" name="Subtitle 2">
            <a:extLst>
              <a:ext uri="{FF2B5EF4-FFF2-40B4-BE49-F238E27FC236}">
                <a16:creationId xmlns:a16="http://schemas.microsoft.com/office/drawing/2014/main" id="{6274537D-7872-3E4B-A3AB-665CBC6EA06A}"/>
              </a:ext>
            </a:extLst>
          </p:cNvPr>
          <p:cNvSpPr>
            <a:spLocks noGrp="1"/>
          </p:cNvSpPr>
          <p:nvPr>
            <p:ph type="subTitle" idx="1" hasCustomPrompt="1"/>
          </p:nvPr>
        </p:nvSpPr>
        <p:spPr>
          <a:xfrm>
            <a:off x="1524000" y="3986194"/>
            <a:ext cx="9144000" cy="1271606"/>
          </a:xfrm>
        </p:spPr>
        <p:txBody>
          <a:bodyPr/>
          <a:lstStyle>
            <a:lvl1pPr marL="0" indent="0" algn="ctr">
              <a:buNone/>
              <a:defRPr sz="24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[NAME &amp; DATE]</a:t>
            </a:r>
          </a:p>
        </p:txBody>
      </p:sp>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[DATE AND EVENT]</a:t>
            </a:r>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pic>
        <p:nvPicPr>
          <p:cNvPr id="16" name="Picture 15">
            <a:extLst>
              <a:ext uri="{FF2B5EF4-FFF2-40B4-BE49-F238E27FC236}">
                <a16:creationId xmlns:a16="http://schemas.microsoft.com/office/drawing/2014/main" id="{82B7446D-1CE3-474B-A70C-40F783821E88}"/>
              </a:ext>
            </a:extLst>
          </p:cNvPr>
          <p:cNvPicPr>
            <a:picLocks noChangeAspect="1"/>
          </p:cNvPicPr>
          <p:nvPr userDrawn="1"/>
        </p:nvPicPr>
        <p:blipFill>
          <a:blip r:embed="rId6"/>
          <a:stretch>
            <a:fillRect/>
          </a:stretch>
        </p:blipFill>
        <p:spPr>
          <a:xfrm>
            <a:off x="357464" y="146883"/>
            <a:ext cx="4514097" cy="661417"/>
          </a:xfrm>
          <a:prstGeom prst="rect">
            <a:avLst/>
          </a:prstGeom>
        </p:spPr>
      </p:pic>
    </p:spTree>
    <p:extLst>
      <p:ext uri="{BB962C8B-B14F-4D97-AF65-F5344CB8AC3E}">
        <p14:creationId xmlns:p14="http://schemas.microsoft.com/office/powerpoint/2010/main" val="89603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64629" y="1661184"/>
            <a:ext cx="1781215" cy="1335912"/>
          </a:xfrm>
          <a:prstGeom prst="rect">
            <a:avLst/>
          </a:prstGeom>
        </p:spPr>
      </p:pic>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r>
              <a:rPr lang="en-US" dirty="0"/>
              <a:t>[DATE AND EVENT]</a:t>
            </a:r>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sp>
        <p:nvSpPr>
          <p:cNvPr id="12" name="Title 1">
            <a:extLst>
              <a:ext uri="{FF2B5EF4-FFF2-40B4-BE49-F238E27FC236}">
                <a16:creationId xmlns:a16="http://schemas.microsoft.com/office/drawing/2014/main" id="{8C69DFD5-858D-D642-ADE1-D548CB19E775}"/>
              </a:ext>
            </a:extLst>
          </p:cNvPr>
          <p:cNvSpPr>
            <a:spLocks noGrp="1"/>
          </p:cNvSpPr>
          <p:nvPr>
            <p:ph type="title" hasCustomPrompt="1"/>
          </p:nvPr>
        </p:nvSpPr>
        <p:spPr>
          <a:xfrm>
            <a:off x="838200" y="2488688"/>
            <a:ext cx="9403080" cy="1133477"/>
          </a:xfrm>
        </p:spPr>
        <p:txBody>
          <a:bodyPr anchor="b">
            <a:noAutofit/>
          </a:bodyPr>
          <a:lstStyle>
            <a:lvl1pPr>
              <a:defRPr sz="4800">
                <a:solidFill>
                  <a:schemeClr val="bg1"/>
                </a:solidFill>
              </a:defRPr>
            </a:lvl1pPr>
          </a:lstStyle>
          <a:p>
            <a:r>
              <a:rPr lang="en-US" dirty="0"/>
              <a:t>[Title of section]</a:t>
            </a:r>
          </a:p>
        </p:txBody>
      </p:sp>
      <p:pic>
        <p:nvPicPr>
          <p:cNvPr id="2" name="Picture 1">
            <a:extLst>
              <a:ext uri="{FF2B5EF4-FFF2-40B4-BE49-F238E27FC236}">
                <a16:creationId xmlns:a16="http://schemas.microsoft.com/office/drawing/2014/main" id="{E671AD76-5A16-6972-BAAF-9FCF7643B601}"/>
              </a:ext>
            </a:extLst>
          </p:cNvPr>
          <p:cNvPicPr>
            <a:picLocks noChangeAspect="1"/>
          </p:cNvPicPr>
          <p:nvPr userDrawn="1"/>
        </p:nvPicPr>
        <p:blipFill>
          <a:blip r:embed="rId6"/>
          <a:stretch>
            <a:fillRect/>
          </a:stretch>
        </p:blipFill>
        <p:spPr>
          <a:xfrm>
            <a:off x="357464" y="146883"/>
            <a:ext cx="4514097" cy="661417"/>
          </a:xfrm>
          <a:prstGeom prst="rect">
            <a:avLst/>
          </a:prstGeom>
        </p:spPr>
      </p:pic>
    </p:spTree>
    <p:extLst>
      <p:ext uri="{BB962C8B-B14F-4D97-AF65-F5344CB8AC3E}">
        <p14:creationId xmlns:p14="http://schemas.microsoft.com/office/powerpoint/2010/main" val="111278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hasCustomPrompt="1"/>
          </p:nvPr>
        </p:nvSpPr>
        <p:spPr>
          <a:xfrm>
            <a:off x="1046374" y="365127"/>
            <a:ext cx="10307425" cy="865467"/>
          </a:xfrm>
        </p:spPr>
        <p:txBody>
          <a:bodyPr>
            <a:normAutofit/>
          </a:bodyPr>
          <a:lstStyle>
            <a:lvl1pPr>
              <a:defRPr sz="3200" b="1">
                <a:solidFill>
                  <a:srgbClr val="193E72"/>
                </a:solidFill>
                <a:latin typeface="Lato" panose="020F0502020204030203" pitchFamily="34" charset="0"/>
                <a:ea typeface="Lato" panose="020F0502020204030203" pitchFamily="34" charset="0"/>
                <a:cs typeface="Lato" panose="020F0502020204030203" pitchFamily="34" charset="0"/>
              </a:defRPr>
            </a:lvl1pPr>
          </a:lstStyle>
          <a:p>
            <a:r>
              <a:rPr lang="en-US" dirty="0"/>
              <a:t>[TITLE OF SLIDE]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hasCustomPrompt="1"/>
          </p:nvPr>
        </p:nvSpPr>
        <p:spPr>
          <a:xfrm>
            <a:off x="838200" y="1535065"/>
            <a:ext cx="10515600" cy="4256453"/>
          </a:xfrm>
        </p:spPr>
        <p:txBody>
          <a:bodyPr>
            <a:normAutofit/>
          </a:bodyPr>
          <a:lstStyle>
            <a:lvl1pPr marL="228594" indent="-228594">
              <a:buClr>
                <a:srgbClr val="EA5D4E"/>
              </a:buClr>
              <a:buFont typeface="Wingdings" panose="05000000000000000000" pitchFamily="2" charset="2"/>
              <a:buChar char="§"/>
              <a:defRPr sz="2400">
                <a:solidFill>
                  <a:srgbClr val="193E72"/>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For oral presentations, it is recommended to use fewer bullet points.</a:t>
            </a:r>
          </a:p>
          <a:p>
            <a:pPr lvl="0"/>
            <a:r>
              <a:rPr lang="en-US" dirty="0"/>
              <a:t>It is recommended to use visual aids. For support on where to find imagery, please contact the ARCOffice@cpft.nhs.uk.</a:t>
            </a:r>
          </a:p>
          <a:p>
            <a:pPr lvl="0"/>
            <a:r>
              <a:rPr lang="en-US" dirty="0"/>
              <a:t>For oral presentations, it is recommended to use a</a:t>
            </a:r>
            <a:r>
              <a:rPr lang="en-GB" dirty="0"/>
              <a:t> font size of 36–44 for headings and use a font size of 24–28 for body text. </a:t>
            </a:r>
          </a:p>
          <a:p>
            <a:pPr lvl="0"/>
            <a:r>
              <a:rPr lang="en-GB" dirty="0"/>
              <a:t>For presentations that are meant to be read, it is recommended to use 18 or larger for headings and 14 or larger for body text.</a:t>
            </a:r>
          </a:p>
          <a:p>
            <a:pPr lvl="0"/>
            <a:r>
              <a:rPr lang="en-GB" dirty="0"/>
              <a:t>Please consider accessibility when presenting. </a:t>
            </a:r>
            <a:endParaRPr lang="en-US" dirty="0"/>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r>
              <a:rPr lang="en-US" dirty="0"/>
              <a:t>[DATE AND EVENT]</a:t>
            </a:r>
          </a:p>
        </p:txBody>
      </p:sp>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400051" y="6001920"/>
            <a:ext cx="11056823" cy="60118"/>
          </a:xfrm>
          <a:prstGeom prst="rect">
            <a:avLst/>
          </a:prstGeom>
        </p:spPr>
      </p:pic>
      <p:pic>
        <p:nvPicPr>
          <p:cNvPr id="7" name="Picture 6" descr="A close up of a logo&#10;&#10;Description automatically generated">
            <a:extLst>
              <a:ext uri="{FF2B5EF4-FFF2-40B4-BE49-F238E27FC236}">
                <a16:creationId xmlns:a16="http://schemas.microsoft.com/office/drawing/2014/main" id="{97606765-3FC2-40BC-96DE-56A7FDDC399A}"/>
              </a:ext>
            </a:extLst>
          </p:cNvPr>
          <p:cNvPicPr>
            <a:picLocks noChangeAspect="1"/>
          </p:cNvPicPr>
          <p:nvPr userDrawn="1"/>
        </p:nvPicPr>
        <p:blipFill>
          <a:blip r:embed="rId3"/>
          <a:stretch>
            <a:fillRect/>
          </a:stretch>
        </p:blipFill>
        <p:spPr>
          <a:xfrm>
            <a:off x="308104" y="6157197"/>
            <a:ext cx="3609579" cy="528885"/>
          </a:xfrm>
          <a:prstGeom prst="rect">
            <a:avLst/>
          </a:prstGeom>
        </p:spPr>
      </p:pic>
      <p:cxnSp>
        <p:nvCxnSpPr>
          <p:cNvPr id="5" name="Straight Connector 4">
            <a:extLst>
              <a:ext uri="{FF2B5EF4-FFF2-40B4-BE49-F238E27FC236}">
                <a16:creationId xmlns:a16="http://schemas.microsoft.com/office/drawing/2014/main" id="{EFBCD62B-0112-4019-14C3-D4698A929730}"/>
              </a:ext>
            </a:extLst>
          </p:cNvPr>
          <p:cNvCxnSpPr/>
          <p:nvPr userDrawn="1"/>
        </p:nvCxnSpPr>
        <p:spPr>
          <a:xfrm>
            <a:off x="979602" y="364228"/>
            <a:ext cx="0" cy="865467"/>
          </a:xfrm>
          <a:prstGeom prst="line">
            <a:avLst/>
          </a:prstGeom>
          <a:ln w="57150">
            <a:solidFill>
              <a:srgbClr val="EA5D4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024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hasCustomPrompt="1"/>
          </p:nvPr>
        </p:nvSpPr>
        <p:spPr>
          <a:xfrm>
            <a:off x="1046374" y="365127"/>
            <a:ext cx="10307425" cy="865467"/>
          </a:xfrm>
        </p:spPr>
        <p:txBody>
          <a:bodyPr>
            <a:normAutofit/>
          </a:bodyPr>
          <a:lstStyle>
            <a:lvl1pPr>
              <a:defRPr sz="3200" b="1">
                <a:solidFill>
                  <a:srgbClr val="193E72"/>
                </a:solidFill>
                <a:latin typeface="Lato" panose="020F0502020204030203" pitchFamily="34" charset="0"/>
                <a:ea typeface="Lato" panose="020F0502020204030203" pitchFamily="34" charset="0"/>
                <a:cs typeface="Lato" panose="020F0502020204030203" pitchFamily="34" charset="0"/>
              </a:defRPr>
            </a:lvl1pPr>
          </a:lstStyle>
          <a:p>
            <a:r>
              <a:rPr lang="en-US" dirty="0"/>
              <a:t>[TITLE OF SLIDE]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hasCustomPrompt="1"/>
          </p:nvPr>
        </p:nvSpPr>
        <p:spPr>
          <a:xfrm>
            <a:off x="838200" y="1535065"/>
            <a:ext cx="10515600" cy="4256453"/>
          </a:xfrm>
        </p:spPr>
        <p:txBody>
          <a:bodyPr>
            <a:normAutofit/>
          </a:bodyPr>
          <a:lstStyle>
            <a:lvl1pPr marL="228594" indent="-228594">
              <a:buClr>
                <a:srgbClr val="EA5D4E"/>
              </a:buClr>
              <a:buFont typeface="Wingdings" panose="05000000000000000000" pitchFamily="2" charset="2"/>
              <a:buChar char="§"/>
              <a:defRPr sz="2400" b="0" u="none">
                <a:solidFill>
                  <a:srgbClr val="193E72"/>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TIPS: For oral presentations, it is recommended to use fewer bullet points and visual aids. For support on where to find imagery, please contact the ARCOffice@cpft.nhs.uk. For oral presentations, it is recommended to use a</a:t>
            </a:r>
            <a:r>
              <a:rPr lang="en-GB" dirty="0"/>
              <a:t> font size of 36–44 for headings and use a font size of 24–28 for body text. For presentations that are meant to be read, it is recommended to use 18 or larger for headings and 14 or larger for body text. Please consider accessibility when presenting. </a:t>
            </a:r>
            <a:endParaRPr lang="en-US" dirty="0"/>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r>
              <a:rPr lang="en-US" dirty="0"/>
              <a:t>[DATE AND EVENT]</a:t>
            </a:r>
          </a:p>
        </p:txBody>
      </p:sp>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400051" y="6001920"/>
            <a:ext cx="11056823" cy="60118"/>
          </a:xfrm>
          <a:prstGeom prst="rect">
            <a:avLst/>
          </a:prstGeom>
        </p:spPr>
      </p:pic>
      <p:pic>
        <p:nvPicPr>
          <p:cNvPr id="7" name="Picture 6" descr="A close up of a logo&#10;&#10;Description automatically generated">
            <a:extLst>
              <a:ext uri="{FF2B5EF4-FFF2-40B4-BE49-F238E27FC236}">
                <a16:creationId xmlns:a16="http://schemas.microsoft.com/office/drawing/2014/main" id="{97606765-3FC2-40BC-96DE-56A7FDDC399A}"/>
              </a:ext>
            </a:extLst>
          </p:cNvPr>
          <p:cNvPicPr>
            <a:picLocks noChangeAspect="1"/>
          </p:cNvPicPr>
          <p:nvPr userDrawn="1"/>
        </p:nvPicPr>
        <p:blipFill>
          <a:blip r:embed="rId3"/>
          <a:stretch>
            <a:fillRect/>
          </a:stretch>
        </p:blipFill>
        <p:spPr>
          <a:xfrm>
            <a:off x="308104" y="6157197"/>
            <a:ext cx="3609579" cy="528885"/>
          </a:xfrm>
          <a:prstGeom prst="rect">
            <a:avLst/>
          </a:prstGeom>
        </p:spPr>
      </p:pic>
      <p:cxnSp>
        <p:nvCxnSpPr>
          <p:cNvPr id="5" name="Straight Connector 4">
            <a:extLst>
              <a:ext uri="{FF2B5EF4-FFF2-40B4-BE49-F238E27FC236}">
                <a16:creationId xmlns:a16="http://schemas.microsoft.com/office/drawing/2014/main" id="{EFBCD62B-0112-4019-14C3-D4698A929730}"/>
              </a:ext>
            </a:extLst>
          </p:cNvPr>
          <p:cNvCxnSpPr/>
          <p:nvPr userDrawn="1"/>
        </p:nvCxnSpPr>
        <p:spPr>
          <a:xfrm>
            <a:off x="979602" y="364228"/>
            <a:ext cx="0" cy="865467"/>
          </a:xfrm>
          <a:prstGeom prst="line">
            <a:avLst/>
          </a:prstGeom>
          <a:ln w="57150">
            <a:solidFill>
              <a:srgbClr val="EA5D4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657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158A6-16D0-6D4E-9EF9-E79EBBCE0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400051" y="6070928"/>
            <a:ext cx="11056823" cy="60118"/>
          </a:xfrm>
          <a:prstGeom prst="rect">
            <a:avLst/>
          </a:prstGeom>
        </p:spPr>
      </p:pic>
      <p:sp>
        <p:nvSpPr>
          <p:cNvPr id="4" name="Title 1">
            <a:extLst>
              <a:ext uri="{FF2B5EF4-FFF2-40B4-BE49-F238E27FC236}">
                <a16:creationId xmlns:a16="http://schemas.microsoft.com/office/drawing/2014/main" id="{EC842527-9456-045C-958F-A5064C4CBBA0}"/>
              </a:ext>
            </a:extLst>
          </p:cNvPr>
          <p:cNvSpPr>
            <a:spLocks noGrp="1"/>
          </p:cNvSpPr>
          <p:nvPr>
            <p:ph type="title" hasCustomPrompt="1"/>
          </p:nvPr>
        </p:nvSpPr>
        <p:spPr>
          <a:xfrm>
            <a:off x="1046374" y="365127"/>
            <a:ext cx="10307425" cy="865467"/>
          </a:xfrm>
        </p:spPr>
        <p:txBody>
          <a:bodyPr>
            <a:normAutofit/>
          </a:bodyPr>
          <a:lstStyle>
            <a:lvl1pPr>
              <a:defRPr sz="3200" b="1">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[TITLE OF SLIDE]</a:t>
            </a:r>
          </a:p>
        </p:txBody>
      </p:sp>
      <p:cxnSp>
        <p:nvCxnSpPr>
          <p:cNvPr id="5" name="Straight Connector 4">
            <a:extLst>
              <a:ext uri="{FF2B5EF4-FFF2-40B4-BE49-F238E27FC236}">
                <a16:creationId xmlns:a16="http://schemas.microsoft.com/office/drawing/2014/main" id="{BD27D27A-DBFE-99DC-CCB9-90A31BF8FF60}"/>
              </a:ext>
            </a:extLst>
          </p:cNvPr>
          <p:cNvCxnSpPr/>
          <p:nvPr userDrawn="1"/>
        </p:nvCxnSpPr>
        <p:spPr>
          <a:xfrm>
            <a:off x="979602" y="364228"/>
            <a:ext cx="0" cy="865467"/>
          </a:xfrm>
          <a:prstGeom prst="line">
            <a:avLst/>
          </a:prstGeom>
          <a:ln w="57150">
            <a:solidFill>
              <a:srgbClr val="EA5D4E"/>
            </a:solidFill>
          </a:ln>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F966B8BB-F325-A263-8566-037F933C76E1}"/>
              </a:ext>
            </a:extLst>
          </p:cNvPr>
          <p:cNvSpPr>
            <a:spLocks noGrp="1"/>
          </p:cNvSpPr>
          <p:nvPr>
            <p:ph idx="1" hasCustomPrompt="1"/>
          </p:nvPr>
        </p:nvSpPr>
        <p:spPr>
          <a:xfrm>
            <a:off x="838200" y="1535065"/>
            <a:ext cx="10515600" cy="4256453"/>
          </a:xfrm>
        </p:spPr>
        <p:txBody>
          <a:bodyPr>
            <a:normAutofit/>
          </a:bodyPr>
          <a:lstStyle>
            <a:lvl1pPr marL="228594" indent="-228594">
              <a:buClr>
                <a:srgbClr val="EA5D4E"/>
              </a:buClr>
              <a:buFont typeface="Wingdings" panose="05000000000000000000" pitchFamily="2" charset="2"/>
              <a:buChar char="§"/>
              <a:defRPr sz="240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For oral presentations, it is recommended to use fewer bullet points.</a:t>
            </a:r>
          </a:p>
          <a:p>
            <a:pPr lvl="0"/>
            <a:r>
              <a:rPr lang="en-US" dirty="0"/>
              <a:t>It is recommended to use visual aids. For support on where to find imagery, please contact the ARCOffice@cpft.nhs.uk.</a:t>
            </a:r>
          </a:p>
          <a:p>
            <a:pPr lvl="0"/>
            <a:r>
              <a:rPr lang="en-US" dirty="0"/>
              <a:t>For oral presentations, it is recommended to use a</a:t>
            </a:r>
            <a:r>
              <a:rPr lang="en-GB" dirty="0"/>
              <a:t> font size of 36–44 for headings and use a font size of 24–28 for body text. </a:t>
            </a:r>
          </a:p>
          <a:p>
            <a:pPr lvl="0"/>
            <a:r>
              <a:rPr lang="en-GB" dirty="0"/>
              <a:t>For presentations that are meant to be read, it is recommended to use 18 or larger for headings and 14 or larger for body text.</a:t>
            </a:r>
          </a:p>
          <a:p>
            <a:pPr lvl="0"/>
            <a:r>
              <a:rPr lang="en-GB" dirty="0"/>
              <a:t>Please consider accessibility when presenting. </a:t>
            </a:r>
            <a:endParaRPr lang="en-US" dirty="0"/>
          </a:p>
        </p:txBody>
      </p:sp>
      <p:pic>
        <p:nvPicPr>
          <p:cNvPr id="12" name="Picture 11">
            <a:extLst>
              <a:ext uri="{FF2B5EF4-FFF2-40B4-BE49-F238E27FC236}">
                <a16:creationId xmlns:a16="http://schemas.microsoft.com/office/drawing/2014/main" id="{54C98FEB-84D5-A833-61BC-55104EB40407}"/>
              </a:ext>
            </a:extLst>
          </p:cNvPr>
          <p:cNvPicPr>
            <a:picLocks noChangeAspect="1"/>
          </p:cNvPicPr>
          <p:nvPr userDrawn="1"/>
        </p:nvPicPr>
        <p:blipFill>
          <a:blip r:embed="rId4"/>
          <a:stretch>
            <a:fillRect/>
          </a:stretch>
        </p:blipFill>
        <p:spPr>
          <a:xfrm>
            <a:off x="308104" y="6161347"/>
            <a:ext cx="3609578" cy="528885"/>
          </a:xfrm>
          <a:prstGeom prst="rect">
            <a:avLst/>
          </a:prstGeom>
        </p:spPr>
      </p:pic>
    </p:spTree>
    <p:extLst>
      <p:ext uri="{BB962C8B-B14F-4D97-AF65-F5344CB8AC3E}">
        <p14:creationId xmlns:p14="http://schemas.microsoft.com/office/powerpoint/2010/main" val="385962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2127-EBD7-8848-B8B4-DAD7CA931A5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6CAAB2EA-8363-5F45-8970-190A7BD6C085}"/>
              </a:ext>
            </a:extLst>
          </p:cNvPr>
          <p:cNvPicPr>
            <a:picLocks noChangeAspect="1"/>
          </p:cNvPicPr>
          <p:nvPr userDrawn="1"/>
        </p:nvPicPr>
        <p:blipFill rotWithShape="1">
          <a:blip r:embed="rId4"/>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0EE5CE05-CB7F-B34C-8754-EF71B55DB913}"/>
              </a:ext>
            </a:extLst>
          </p:cNvPr>
          <p:cNvPicPr>
            <a:picLocks noChangeAspect="1"/>
          </p:cNvPicPr>
          <p:nvPr userDrawn="1"/>
        </p:nvPicPr>
        <p:blipFill>
          <a:blip r:embed="rId5"/>
          <a:stretch>
            <a:fillRect/>
          </a:stretch>
        </p:blipFill>
        <p:spPr>
          <a:xfrm>
            <a:off x="10445751" y="1368730"/>
            <a:ext cx="1343830" cy="1078017"/>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hasCustomPrompt="1"/>
          </p:nvPr>
        </p:nvSpPr>
        <p:spPr>
          <a:xfrm>
            <a:off x="838200" y="2488688"/>
            <a:ext cx="9403080" cy="1133477"/>
          </a:xfrm>
        </p:spPr>
        <p:txBody>
          <a:bodyPr anchor="b">
            <a:noAutofit/>
          </a:bodyPr>
          <a:lstStyle>
            <a:lvl1pPr>
              <a:defRPr sz="4800">
                <a:solidFill>
                  <a:srgbClr val="193E72"/>
                </a:solidFill>
              </a:defRPr>
            </a:lvl1pPr>
          </a:lstStyle>
          <a:p>
            <a:r>
              <a:rPr lang="en-US" dirty="0"/>
              <a:t>[Title of section]</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r>
              <a:rPr lang="en-US" dirty="0"/>
              <a:t>[DATE AND EVENT]</a:t>
            </a:r>
          </a:p>
        </p:txBody>
      </p:sp>
      <p:pic>
        <p:nvPicPr>
          <p:cNvPr id="4" name="Picture 3" descr="Blue text on a black background&#10;&#10;Description automatically generated">
            <a:extLst>
              <a:ext uri="{FF2B5EF4-FFF2-40B4-BE49-F238E27FC236}">
                <a16:creationId xmlns:a16="http://schemas.microsoft.com/office/drawing/2014/main" id="{46ED612E-D3F7-9ADB-9073-897D96C8B7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0444" y="172212"/>
            <a:ext cx="4514097" cy="661417"/>
          </a:xfrm>
          <a:prstGeom prst="rect">
            <a:avLst/>
          </a:prstGeom>
        </p:spPr>
      </p:pic>
    </p:spTree>
    <p:extLst>
      <p:ext uri="{BB962C8B-B14F-4D97-AF65-F5344CB8AC3E}">
        <p14:creationId xmlns:p14="http://schemas.microsoft.com/office/powerpoint/2010/main" val="95118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7E0DDE-BBC8-534D-8F87-23B9287D092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hasCustomPrompt="1"/>
          </p:nvPr>
        </p:nvSpPr>
        <p:spPr>
          <a:xfrm>
            <a:off x="838200" y="2488688"/>
            <a:ext cx="9403080" cy="1133477"/>
          </a:xfrm>
        </p:spPr>
        <p:txBody>
          <a:bodyPr anchor="b">
            <a:noAutofit/>
          </a:bodyPr>
          <a:lstStyle>
            <a:lvl1pPr>
              <a:defRPr sz="4800">
                <a:solidFill>
                  <a:srgbClr val="193E72"/>
                </a:solidFill>
              </a:defRPr>
            </a:lvl1pPr>
          </a:lstStyle>
          <a:p>
            <a:r>
              <a:rPr lang="en-US" dirty="0"/>
              <a:t>[Title of section]</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r>
              <a:rPr lang="en-US" dirty="0"/>
              <a:t>[DATE AND EVENT]</a:t>
            </a:r>
          </a:p>
        </p:txBody>
      </p:sp>
      <p:pic>
        <p:nvPicPr>
          <p:cNvPr id="4" name="Picture 3">
            <a:extLst>
              <a:ext uri="{FF2B5EF4-FFF2-40B4-BE49-F238E27FC236}">
                <a16:creationId xmlns:a16="http://schemas.microsoft.com/office/drawing/2014/main" id="{61EBF669-8E10-C845-A121-DB25AD1063DC}"/>
              </a:ext>
            </a:extLst>
          </p:cNvPr>
          <p:cNvPicPr>
            <a:picLocks noChangeAspect="1"/>
          </p:cNvPicPr>
          <p:nvPr userDrawn="1"/>
        </p:nvPicPr>
        <p:blipFill rotWithShape="1">
          <a:blip r:embed="rId4"/>
          <a:srcRect l="34054" b="22345"/>
          <a:stretch/>
        </p:blipFill>
        <p:spPr>
          <a:xfrm>
            <a:off x="0" y="4812138"/>
            <a:ext cx="1737360" cy="2045862"/>
          </a:xfrm>
          <a:prstGeom prst="rect">
            <a:avLst/>
          </a:prstGeom>
        </p:spPr>
      </p:pic>
      <p:pic>
        <p:nvPicPr>
          <p:cNvPr id="12" name="Picture 11">
            <a:extLst>
              <a:ext uri="{FF2B5EF4-FFF2-40B4-BE49-F238E27FC236}">
                <a16:creationId xmlns:a16="http://schemas.microsoft.com/office/drawing/2014/main" id="{20B6504F-0738-AD4E-B37A-159E120E906C}"/>
              </a:ext>
            </a:extLst>
          </p:cNvPr>
          <p:cNvPicPr>
            <a:picLocks noChangeAspect="1"/>
          </p:cNvPicPr>
          <p:nvPr userDrawn="1"/>
        </p:nvPicPr>
        <p:blipFill>
          <a:blip r:embed="rId5"/>
          <a:stretch>
            <a:fillRect/>
          </a:stretch>
        </p:blipFill>
        <p:spPr>
          <a:xfrm rot="16200000">
            <a:off x="10127570" y="1536145"/>
            <a:ext cx="1899441" cy="1424581"/>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584F66F4-A399-AD8D-232B-F456ACE075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0444" y="172212"/>
            <a:ext cx="4514097" cy="661417"/>
          </a:xfrm>
          <a:prstGeom prst="rect">
            <a:avLst/>
          </a:prstGeom>
        </p:spPr>
      </p:pic>
    </p:spTree>
    <p:extLst>
      <p:ext uri="{BB962C8B-B14F-4D97-AF65-F5344CB8AC3E}">
        <p14:creationId xmlns:p14="http://schemas.microsoft.com/office/powerpoint/2010/main" val="1062107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B69119-1B1B-404C-BA90-94A99EE4013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1" name="Picture 10">
            <a:extLst>
              <a:ext uri="{FF2B5EF4-FFF2-40B4-BE49-F238E27FC236}">
                <a16:creationId xmlns:a16="http://schemas.microsoft.com/office/drawing/2014/main" id="{90ED9402-3D88-6049-B554-357C36611E7D}"/>
              </a:ext>
            </a:extLst>
          </p:cNvPr>
          <p:cNvPicPr>
            <a:picLocks noChangeAspect="1"/>
          </p:cNvPicPr>
          <p:nvPr userDrawn="1"/>
        </p:nvPicPr>
        <p:blipFill rotWithShape="1">
          <a:blip r:embed="rId4"/>
          <a:srcRect l="24256" b="21461"/>
          <a:stretch/>
        </p:blipFill>
        <p:spPr>
          <a:xfrm>
            <a:off x="0" y="4015298"/>
            <a:ext cx="2780030" cy="2842702"/>
          </a:xfrm>
          <a:prstGeom prst="rect">
            <a:avLst/>
          </a:prstGeom>
        </p:spPr>
      </p:pic>
      <p:pic>
        <p:nvPicPr>
          <p:cNvPr id="12" name="Picture 11">
            <a:extLst>
              <a:ext uri="{FF2B5EF4-FFF2-40B4-BE49-F238E27FC236}">
                <a16:creationId xmlns:a16="http://schemas.microsoft.com/office/drawing/2014/main" id="{4AF6015D-0869-6549-8C39-D73FF762841D}"/>
              </a:ext>
            </a:extLst>
          </p:cNvPr>
          <p:cNvPicPr>
            <a:picLocks noChangeAspect="1"/>
          </p:cNvPicPr>
          <p:nvPr userDrawn="1"/>
        </p:nvPicPr>
        <p:blipFill>
          <a:blip r:embed="rId5"/>
          <a:stretch>
            <a:fillRect/>
          </a:stretch>
        </p:blipFill>
        <p:spPr>
          <a:xfrm rot="1782855">
            <a:off x="10147070" y="1601492"/>
            <a:ext cx="1580155" cy="790078"/>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hasCustomPrompt="1"/>
          </p:nvPr>
        </p:nvSpPr>
        <p:spPr>
          <a:xfrm>
            <a:off x="838200" y="2555273"/>
            <a:ext cx="9159240" cy="1325563"/>
          </a:xfrm>
        </p:spPr>
        <p:txBody>
          <a:bodyPr>
            <a:normAutofit/>
          </a:bodyPr>
          <a:lstStyle>
            <a:lvl1pPr>
              <a:defRPr sz="4800">
                <a:solidFill>
                  <a:srgbClr val="193E72"/>
                </a:solidFill>
              </a:defRPr>
            </a:lvl1pPr>
          </a:lstStyle>
          <a:p>
            <a:r>
              <a:rPr lang="en-US" dirty="0"/>
              <a:t>[Title of section]</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r>
              <a:rPr lang="en-US" dirty="0"/>
              <a:t>[DATE AND EVENT]</a:t>
            </a:r>
          </a:p>
        </p:txBody>
      </p:sp>
      <p:pic>
        <p:nvPicPr>
          <p:cNvPr id="3" name="Picture 2" descr="Blue text on a black background&#10;&#10;Description automatically generated">
            <a:extLst>
              <a:ext uri="{FF2B5EF4-FFF2-40B4-BE49-F238E27FC236}">
                <a16:creationId xmlns:a16="http://schemas.microsoft.com/office/drawing/2014/main" id="{AD36AB4D-FCC2-6F52-F107-9EE8657D4ED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0444" y="172212"/>
            <a:ext cx="4514097" cy="661417"/>
          </a:xfrm>
          <a:prstGeom prst="rect">
            <a:avLst/>
          </a:prstGeom>
        </p:spPr>
      </p:pic>
    </p:spTree>
    <p:extLst>
      <p:ext uri="{BB962C8B-B14F-4D97-AF65-F5344CB8AC3E}">
        <p14:creationId xmlns:p14="http://schemas.microsoft.com/office/powerpoint/2010/main" val="327396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200FBBD-6CC4-A349-B70B-313BAD04B61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hasCustomPrompt="1"/>
          </p:nvPr>
        </p:nvSpPr>
        <p:spPr>
          <a:xfrm>
            <a:off x="838200" y="2488688"/>
            <a:ext cx="9403080" cy="1133477"/>
          </a:xfrm>
        </p:spPr>
        <p:txBody>
          <a:bodyPr anchor="b">
            <a:noAutofit/>
          </a:bodyPr>
          <a:lstStyle>
            <a:lvl1pPr>
              <a:defRPr sz="4800">
                <a:solidFill>
                  <a:srgbClr val="193E72"/>
                </a:solidFill>
              </a:defRPr>
            </a:lvl1pPr>
          </a:lstStyle>
          <a:p>
            <a:r>
              <a:rPr lang="en-US" dirty="0"/>
              <a:t>[Title of section]</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r>
              <a:rPr lang="en-US" dirty="0"/>
              <a:t>[DATE AND EVENT]</a:t>
            </a:r>
          </a:p>
        </p:txBody>
      </p:sp>
      <p:pic>
        <p:nvPicPr>
          <p:cNvPr id="21" name="Picture 20">
            <a:extLst>
              <a:ext uri="{FF2B5EF4-FFF2-40B4-BE49-F238E27FC236}">
                <a16:creationId xmlns:a16="http://schemas.microsoft.com/office/drawing/2014/main" id="{1B3F5BD8-0C81-4A4E-A8A7-821DBE909558}"/>
              </a:ext>
            </a:extLst>
          </p:cNvPr>
          <p:cNvPicPr>
            <a:picLocks noChangeAspect="1"/>
          </p:cNvPicPr>
          <p:nvPr userDrawn="1"/>
        </p:nvPicPr>
        <p:blipFill>
          <a:blip r:embed="rId4"/>
          <a:stretch>
            <a:fillRect/>
          </a:stretch>
        </p:blipFill>
        <p:spPr>
          <a:xfrm rot="1927307">
            <a:off x="10330855" y="1650056"/>
            <a:ext cx="1497249" cy="748625"/>
          </a:xfrm>
          <a:prstGeom prst="rect">
            <a:avLst/>
          </a:prstGeom>
        </p:spPr>
      </p:pic>
      <p:pic>
        <p:nvPicPr>
          <p:cNvPr id="22" name="Picture 21">
            <a:extLst>
              <a:ext uri="{FF2B5EF4-FFF2-40B4-BE49-F238E27FC236}">
                <a16:creationId xmlns:a16="http://schemas.microsoft.com/office/drawing/2014/main" id="{580507CF-0871-4D45-B2B1-43EE3CCCD78D}"/>
              </a:ext>
            </a:extLst>
          </p:cNvPr>
          <p:cNvPicPr>
            <a:picLocks noChangeAspect="1"/>
          </p:cNvPicPr>
          <p:nvPr userDrawn="1"/>
        </p:nvPicPr>
        <p:blipFill>
          <a:blip r:embed="rId5"/>
          <a:stretch>
            <a:fillRect/>
          </a:stretch>
        </p:blipFill>
        <p:spPr>
          <a:xfrm>
            <a:off x="0" y="5141460"/>
            <a:ext cx="2582984" cy="1716540"/>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93780D9E-C829-7E93-26E6-BBC6B23630E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0444" y="172212"/>
            <a:ext cx="4514097" cy="661417"/>
          </a:xfrm>
          <a:prstGeom prst="rect">
            <a:avLst/>
          </a:prstGeom>
        </p:spPr>
      </p:pic>
    </p:spTree>
    <p:extLst>
      <p:ext uri="{BB962C8B-B14F-4D97-AF65-F5344CB8AC3E}">
        <p14:creationId xmlns:p14="http://schemas.microsoft.com/office/powerpoint/2010/main" val="100437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hasCustomPrompt="1"/>
          </p:nvPr>
        </p:nvSpPr>
        <p:spPr>
          <a:xfrm>
            <a:off x="838200" y="2562303"/>
            <a:ext cx="9159240" cy="1325563"/>
          </a:xfrm>
        </p:spPr>
        <p:txBody>
          <a:bodyPr>
            <a:normAutofit/>
          </a:bodyPr>
          <a:lstStyle>
            <a:lvl1pPr>
              <a:defRPr sz="4800">
                <a:solidFill>
                  <a:srgbClr val="193E72"/>
                </a:solidFill>
              </a:defRPr>
            </a:lvl1pPr>
          </a:lstStyle>
          <a:p>
            <a:r>
              <a:rPr lang="en-US" dirty="0"/>
              <a:t>[Title of section]</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r>
              <a:rPr lang="en-US" dirty="0"/>
              <a:t>[DATE AND EVENT]</a:t>
            </a:r>
          </a:p>
        </p:txBody>
      </p:sp>
      <p:pic>
        <p:nvPicPr>
          <p:cNvPr id="15" name="Picture 14">
            <a:extLst>
              <a:ext uri="{FF2B5EF4-FFF2-40B4-BE49-F238E27FC236}">
                <a16:creationId xmlns:a16="http://schemas.microsoft.com/office/drawing/2014/main" id="{F9D905AD-F873-2A44-82D4-3A8989E2B37C}"/>
              </a:ext>
            </a:extLst>
          </p:cNvPr>
          <p:cNvPicPr>
            <a:picLocks noChangeAspect="1"/>
          </p:cNvPicPr>
          <p:nvPr userDrawn="1"/>
        </p:nvPicPr>
        <p:blipFill>
          <a:blip r:embed="rId4"/>
          <a:stretch>
            <a:fillRect/>
          </a:stretch>
        </p:blipFill>
        <p:spPr>
          <a:xfrm rot="13162789">
            <a:off x="10205881" y="1146268"/>
            <a:ext cx="1499508" cy="1436276"/>
          </a:xfrm>
          <a:prstGeom prst="rect">
            <a:avLst/>
          </a:prstGeom>
        </p:spPr>
      </p:pic>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5"/>
          <a:srcRect l="8151" b="33145"/>
          <a:stretch/>
        </p:blipFill>
        <p:spPr>
          <a:xfrm>
            <a:off x="1" y="4480660"/>
            <a:ext cx="3091180" cy="2377341"/>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4CDCB48F-E925-24E1-2793-B1A2D0B2733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0444" y="172212"/>
            <a:ext cx="4514097" cy="661417"/>
          </a:xfrm>
          <a:prstGeom prst="rect">
            <a:avLst/>
          </a:prstGeom>
        </p:spPr>
      </p:pic>
    </p:spTree>
    <p:extLst>
      <p:ext uri="{BB962C8B-B14F-4D97-AF65-F5344CB8AC3E}">
        <p14:creationId xmlns:p14="http://schemas.microsoft.com/office/powerpoint/2010/main" val="4061754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F6C1B-6F37-CE43-80CB-13FD9EE06FB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3E29E7-16A9-6340-9E9F-790043ED9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31A5E-D10C-0845-A242-397F9C9F205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D2F0-1F10-854B-834D-FF8C54AAA49C}" type="datetimeFigureOut">
              <a:rPr lang="en-US" smtClean="0"/>
              <a:t>2/3/2025</a:t>
            </a:fld>
            <a:endParaRPr lang="en-US"/>
          </a:p>
        </p:txBody>
      </p:sp>
      <p:sp>
        <p:nvSpPr>
          <p:cNvPr id="5" name="Footer Placeholder 4">
            <a:extLst>
              <a:ext uri="{FF2B5EF4-FFF2-40B4-BE49-F238E27FC236}">
                <a16:creationId xmlns:a16="http://schemas.microsoft.com/office/drawing/2014/main" id="{3D03ACE8-7DC1-FF47-A286-E7FBD724D0B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9C6CA-BF73-CC4A-BED8-DE34849C7D5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A55DE-D795-7B44-9085-719E51EC44B5}" type="slidenum">
              <a:rPr lang="en-US" smtClean="0"/>
              <a:t>‹#›</a:t>
            </a:fld>
            <a:endParaRPr lang="en-US"/>
          </a:p>
        </p:txBody>
      </p:sp>
    </p:spTree>
    <p:extLst>
      <p:ext uri="{BB962C8B-B14F-4D97-AF65-F5344CB8AC3E}">
        <p14:creationId xmlns:p14="http://schemas.microsoft.com/office/powerpoint/2010/main" val="815362767"/>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B773-FB23-B8E5-46C9-7EADFC4517D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181B2BE4-27DD-8245-FCFA-AC406EBB3EC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0658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913E-9635-5369-E54E-540A124DD21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D6A75B0-1183-C5A9-0248-23E2FADF2C0D}"/>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49024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F078-D269-B2D0-3276-C44C7E9182BB}"/>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08374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C6EF-D7C6-2D19-E991-E2066513F56A}"/>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31049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5781-C9DB-AFF2-818A-3E9A03A592E6}"/>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50552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36C8-4BDD-4F42-5EC1-ADA6C065FB64}"/>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502425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0DA4-6275-B701-1D19-3C402CE03F8D}"/>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1717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4F336-A607-80E8-6D4A-B7CD7AD390AE}"/>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303603064"/>
      </p:ext>
    </p:extLst>
  </p:cSld>
  <p:clrMapOvr>
    <a:masterClrMapping/>
  </p:clrMapOvr>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TotalTime>
  <Words>0</Words>
  <Application>Microsoft Office PowerPoint</Application>
  <PresentationFormat>Widescreen</PresentationFormat>
  <Paragraphs>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Lato</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and Peterborough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Jones</dc:creator>
  <cp:lastModifiedBy>Dominique ShiellsEdwards</cp:lastModifiedBy>
  <cp:revision>3</cp:revision>
  <dcterms:created xsi:type="dcterms:W3CDTF">2023-08-21T12:10:10Z</dcterms:created>
  <dcterms:modified xsi:type="dcterms:W3CDTF">2025-02-03T11:39:06Z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276786-cf20-4f9d-b5c6-e06f7f4594c5_Enabled">
    <vt:lpwstr>true</vt:lpwstr>
  </property>
  <property fmtid="{D5CDD505-2E9C-101B-9397-08002B2CF9AE}" pid="3" name="MSIP_Label_fb276786-cf20-4f9d-b5c6-e06f7f4594c5_SetDate">
    <vt:lpwstr>2023-08-21T12:11:39Z</vt:lpwstr>
  </property>
  <property fmtid="{D5CDD505-2E9C-101B-9397-08002B2CF9AE}" pid="4" name="MSIP_Label_fb276786-cf20-4f9d-b5c6-e06f7f4594c5_Method">
    <vt:lpwstr>Standard</vt:lpwstr>
  </property>
  <property fmtid="{D5CDD505-2E9C-101B-9397-08002B2CF9AE}" pid="5" name="MSIP_Label_fb276786-cf20-4f9d-b5c6-e06f7f4594c5_Name">
    <vt:lpwstr>defa4170-0d19-0005-0004-bc88714345d2</vt:lpwstr>
  </property>
  <property fmtid="{D5CDD505-2E9C-101B-9397-08002B2CF9AE}" pid="6" name="MSIP_Label_fb276786-cf20-4f9d-b5c6-e06f7f4594c5_SiteId">
    <vt:lpwstr>d884ae64-32b1-4130-a449-4aa655c9a330</vt:lpwstr>
  </property>
  <property fmtid="{D5CDD505-2E9C-101B-9397-08002B2CF9AE}" pid="7" name="MSIP_Label_fb276786-cf20-4f9d-b5c6-e06f7f4594c5_ActionId">
    <vt:lpwstr>45cdf8e1-839e-4acf-950f-dee58430bff3</vt:lpwstr>
  </property>
  <property fmtid="{D5CDD505-2E9C-101B-9397-08002B2CF9AE}" pid="8" name="MSIP_Label_fb276786-cf20-4f9d-b5c6-e06f7f4594c5_ContentBits">
    <vt:lpwstr>0</vt:lpwstr>
  </property>
</Properties>
</file>