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4"/>
  </p:sldMasterIdLst>
  <p:notesMasterIdLst>
    <p:notesMasterId r:id="rId18"/>
  </p:notesMasterIdLst>
  <p:sldIdLst>
    <p:sldId id="257" r:id="rId5"/>
    <p:sldId id="258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embeddedFontLst>
    <p:embeddedFont>
      <p:font typeface="Inclusive Sans" panose="020B060402020202020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40E26-EB12-421C-B5ED-6B17D85706DD}" type="datetimeFigureOut">
              <a:rPr lang="en-GB" smtClean="0"/>
              <a:t>13/05/2026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625F-274A-453B-B350-3B8D10A5E12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76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4625F-274A-453B-B350-3B8D10A5E12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946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597" y="1979628"/>
            <a:ext cx="3960000" cy="422405"/>
          </a:xfrm>
          <a:ln w="12700">
            <a:solidFill>
              <a:schemeClr val="tx1"/>
            </a:solidFill>
          </a:ln>
        </p:spPr>
        <p:txBody>
          <a:bodyPr wrap="square"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NIHR ARC: East of England</a:t>
            </a:r>
            <a:endParaRPr lang="en-US" dirty="0"/>
          </a:p>
        </p:txBody>
      </p:sp>
      <p:pic>
        <p:nvPicPr>
          <p:cNvPr id="6" name="Picture 5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09662F93-AC1F-96AE-F839-83FBE53173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12" name="Picture 11" descr="A red and black background&#10;&#10;AI-generated content may be incorrect.">
            <a:extLst>
              <a:ext uri="{FF2B5EF4-FFF2-40B4-BE49-F238E27FC236}">
                <a16:creationId xmlns:a16="http://schemas.microsoft.com/office/drawing/2014/main" id="{5D2D50AC-A07C-841C-81D4-A5B16F5BED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899767-26AD-AB2E-8212-6E4EAE7C5F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51"/>
            <a:ext cx="5233352" cy="14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196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/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5588399" cy="992931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857600"/>
            <a:ext cx="5588401" cy="3881992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3CC1056-1F7E-7F8A-ACE7-DEE8E44657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8423" y="570600"/>
            <a:ext cx="4935977" cy="5716800"/>
          </a:xfrm>
          <a:solidFill>
            <a:schemeClr val="tx2"/>
          </a:solidFill>
        </p:spPr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B16613C-DE6E-8E63-10C9-C9A49B296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382" y="6408001"/>
            <a:ext cx="398145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58B84-2AA9-7142-3E7C-019C703B0E6B}"/>
              </a:ext>
            </a:extLst>
          </p:cNvPr>
          <p:cNvSpPr txBox="1"/>
          <p:nvPr userDrawn="1"/>
        </p:nvSpPr>
        <p:spPr>
          <a:xfrm>
            <a:off x="507600" y="6408001"/>
            <a:ext cx="39814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ARC: </a:t>
            </a:r>
            <a:r>
              <a:rPr lang="en-US" sz="1200" b="0" dirty="0">
                <a:latin typeface="Inclusive Sans" pitchFamily="2" charset="0"/>
                <a:cs typeface="Inclusive Sans" pitchFamily="2" charset="0"/>
              </a:rPr>
              <a:t>East of England 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3436192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7"/>
            <a:ext cx="10818541" cy="609656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A37B0C1F-24DA-788D-FE1A-B61ED9B91EE5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07999" y="1307432"/>
            <a:ext cx="11176399" cy="4539331"/>
          </a:xfrm>
        </p:spPr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9C947-DC07-AACD-D093-4FC176B7E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382" y="6408001"/>
            <a:ext cx="398145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48ACEF-1F0E-AB38-5893-8124A2206C95}"/>
              </a:ext>
            </a:extLst>
          </p:cNvPr>
          <p:cNvSpPr txBox="1"/>
          <p:nvPr userDrawn="1"/>
        </p:nvSpPr>
        <p:spPr>
          <a:xfrm>
            <a:off x="507600" y="6408001"/>
            <a:ext cx="39814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ARC: </a:t>
            </a:r>
            <a:r>
              <a:rPr lang="en-US" sz="1200" b="0" dirty="0">
                <a:latin typeface="Inclusive Sans" pitchFamily="2" charset="0"/>
                <a:cs typeface="Inclusive Sans" pitchFamily="2" charset="0"/>
              </a:rPr>
              <a:t>East of England 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165066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E52D0D9-B691-80DA-6309-876F9440701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07600" y="590400"/>
            <a:ext cx="11113200" cy="5677200"/>
          </a:xfrm>
          <a:solidFill>
            <a:schemeClr val="accent2"/>
          </a:solidFill>
        </p:spPr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3604F3BF-3BB0-A984-2463-36B536489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382" y="6408001"/>
            <a:ext cx="398145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78B06E-E03E-98C6-2C2C-FCEA738D264A}"/>
              </a:ext>
            </a:extLst>
          </p:cNvPr>
          <p:cNvSpPr txBox="1"/>
          <p:nvPr userDrawn="1"/>
        </p:nvSpPr>
        <p:spPr>
          <a:xfrm>
            <a:off x="507600" y="6408001"/>
            <a:ext cx="39814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ARC: </a:t>
            </a:r>
            <a:r>
              <a:rPr lang="en-US" sz="1200" b="0" dirty="0">
                <a:latin typeface="Inclusive Sans" pitchFamily="2" charset="0"/>
                <a:cs typeface="Inclusive Sans" pitchFamily="2" charset="0"/>
              </a:rPr>
              <a:t>East of England 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849702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7"/>
            <a:ext cx="10818541" cy="516628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1" y="1441103"/>
            <a:ext cx="3545784" cy="4544705"/>
          </a:xfrm>
          <a:solidFill>
            <a:schemeClr val="accent4">
              <a:alpha val="61000"/>
            </a:schemeClr>
          </a:solidFill>
        </p:spPr>
        <p:txBody>
          <a:bodyPr lIns="255600" tIns="1440000" rIns="255600" bIns="255600"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17B4CF0-4C3D-2F7F-DDD1-B451D48062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3200" y="1669730"/>
            <a:ext cx="979200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7EDE85AF-778F-55FD-D1D1-6AA349DD12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3108" y="1441103"/>
            <a:ext cx="3545784" cy="4544705"/>
          </a:xfrm>
          <a:solidFill>
            <a:schemeClr val="accent4">
              <a:alpha val="60000"/>
            </a:schemeClr>
          </a:solidFill>
        </p:spPr>
        <p:txBody>
          <a:bodyPr lIns="255600" tIns="1440000" rIns="255600" bIns="255600"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12E3480-F40D-0C44-DFF4-A03E5348D20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78707" y="1669730"/>
            <a:ext cx="979200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2F7235D1-0E20-6800-3FAF-5DFE74AA0EF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38615" y="1441103"/>
            <a:ext cx="3545784" cy="4544705"/>
          </a:xfrm>
          <a:solidFill>
            <a:schemeClr val="accent4">
              <a:alpha val="60000"/>
            </a:schemeClr>
          </a:solidFill>
        </p:spPr>
        <p:txBody>
          <a:bodyPr lIns="255600" tIns="1440000" rIns="255600" bIns="255600"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01323E2-1FA2-DF9B-6B16-FECC2E79120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394214" y="1669730"/>
            <a:ext cx="979200" cy="990000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6BB2E-C8C7-8C35-7907-8029BA49B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382" y="6408001"/>
            <a:ext cx="398145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35236A2-C7B2-B061-D456-1F14D3652D05}"/>
              </a:ext>
            </a:extLst>
          </p:cNvPr>
          <p:cNvSpPr txBox="1"/>
          <p:nvPr userDrawn="1"/>
        </p:nvSpPr>
        <p:spPr>
          <a:xfrm>
            <a:off x="507600" y="6408001"/>
            <a:ext cx="39814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ARC: </a:t>
            </a:r>
            <a:r>
              <a:rPr lang="en-US" sz="1200" b="0" dirty="0">
                <a:latin typeface="Inclusive Sans" pitchFamily="2" charset="0"/>
                <a:cs typeface="Inclusive Sans" pitchFamily="2" charset="0"/>
              </a:rPr>
              <a:t>East of England 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51439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llustra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7"/>
            <a:ext cx="5927319" cy="461686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514901"/>
            <a:ext cx="5588401" cy="4508629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3CC1056-1F7E-7F8A-ACE7-DEE8E44657D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82938" y="614150"/>
            <a:ext cx="4810836" cy="5629701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14CF52-B5DC-4D9C-DA49-E0535942B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382" y="6408001"/>
            <a:ext cx="398145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45665E-B99E-E91D-0714-E7EA82723EAF}"/>
              </a:ext>
            </a:extLst>
          </p:cNvPr>
          <p:cNvSpPr txBox="1"/>
          <p:nvPr userDrawn="1"/>
        </p:nvSpPr>
        <p:spPr>
          <a:xfrm>
            <a:off x="507600" y="6408001"/>
            <a:ext cx="39814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ARC: </a:t>
            </a:r>
            <a:r>
              <a:rPr lang="en-US" sz="1200" b="0" dirty="0">
                <a:latin typeface="Inclusive Sans" pitchFamily="2" charset="0"/>
                <a:cs typeface="Inclusive Sans" pitchFamily="2" charset="0"/>
              </a:rPr>
              <a:t>East of England 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43010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599" y="2301992"/>
            <a:ext cx="9175487" cy="1418084"/>
          </a:xfrm>
        </p:spPr>
        <p:txBody>
          <a:bodyPr anchor="t" anchorCtr="0">
            <a:noAutofit/>
          </a:bodyPr>
          <a:lstStyle>
            <a:lvl1pPr algn="l">
              <a:defRPr sz="7000" b="1" i="0" spc="-15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7600" y="3766458"/>
            <a:ext cx="6070409" cy="165704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500" spc="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Contact information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90CBE-DA97-4D03-A2AE-256B6ACC1524}"/>
              </a:ext>
            </a:extLst>
          </p:cNvPr>
          <p:cNvSpPr txBox="1"/>
          <p:nvPr userDrawn="1"/>
        </p:nvSpPr>
        <p:spPr>
          <a:xfrm>
            <a:off x="507600" y="6139050"/>
            <a:ext cx="3101219" cy="307777"/>
          </a:xfrm>
          <a:prstGeom prst="rect">
            <a:avLst/>
          </a:prstGeom>
          <a:noFill/>
        </p:spPr>
        <p:txBody>
          <a:bodyPr wrap="square" lIns="0" tIns="0" r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 kern="1200" dirty="0">
                <a:solidFill>
                  <a:schemeClr val="tx1"/>
                </a:solidFill>
                <a:effectLst/>
                <a:latin typeface="Inclusive Sans" pitchFamily="2" charset="0"/>
                <a:ea typeface="+mn-ea"/>
                <a:cs typeface="Inclusive Sans" pitchFamily="2" charset="0"/>
              </a:rPr>
              <a:t>arc-eoe.nihr.ac.uk</a:t>
            </a:r>
          </a:p>
        </p:txBody>
      </p:sp>
      <p:pic>
        <p:nvPicPr>
          <p:cNvPr id="4" name="Picture 3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466CFCF0-3C18-184C-680B-6BC398059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68AD74A1-E9D3-0010-BDBA-799C987804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195D892-6CC1-6EBF-6C44-37B5CC3FA3A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51"/>
            <a:ext cx="5233352" cy="147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777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gn off slide - separat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7599" y="2301992"/>
            <a:ext cx="9175487" cy="1418084"/>
          </a:xfrm>
        </p:spPr>
        <p:txBody>
          <a:bodyPr anchor="t" anchorCtr="0">
            <a:noAutofit/>
          </a:bodyPr>
          <a:lstStyle>
            <a:lvl1pPr algn="l">
              <a:defRPr sz="7000" b="1" i="0" spc="-15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Thank you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07600" y="3766458"/>
            <a:ext cx="6070409" cy="165704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500" spc="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Contact information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090CBE-DA97-4D03-A2AE-256B6ACC1524}"/>
              </a:ext>
            </a:extLst>
          </p:cNvPr>
          <p:cNvSpPr txBox="1"/>
          <p:nvPr userDrawn="1"/>
        </p:nvSpPr>
        <p:spPr>
          <a:xfrm>
            <a:off x="507600" y="6139050"/>
            <a:ext cx="3101219" cy="307777"/>
          </a:xfrm>
          <a:prstGeom prst="rect">
            <a:avLst/>
          </a:prstGeom>
          <a:noFill/>
        </p:spPr>
        <p:txBody>
          <a:bodyPr wrap="square" lIns="0" tIns="0" rIns="0" rtlCol="0" anchor="b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700" kern="1200" dirty="0" err="1">
                <a:solidFill>
                  <a:schemeClr val="tx1"/>
                </a:solidFill>
                <a:effectLst/>
                <a:latin typeface="Inclusive Sans" pitchFamily="2" charset="0"/>
                <a:ea typeface="+mn-ea"/>
                <a:cs typeface="Inclusive Sans" pitchFamily="2" charset="0"/>
              </a:rPr>
              <a:t>nihr.ac.uk</a:t>
            </a:r>
            <a:endParaRPr lang="en-GB" sz="1700" kern="1200" dirty="0">
              <a:solidFill>
                <a:schemeClr val="tx1"/>
              </a:solidFill>
              <a:effectLst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pic>
        <p:nvPicPr>
          <p:cNvPr id="4" name="Picture 3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466CFCF0-3C18-184C-680B-6BC3980598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68AD74A1-E9D3-0010-BDBA-799C987804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634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1 - scheme or service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7" y="1979628"/>
            <a:ext cx="3960000" cy="422405"/>
          </a:xfrm>
          <a:ln w="12700">
            <a:solidFill>
              <a:schemeClr val="tx1"/>
            </a:solidFill>
          </a:ln>
        </p:spPr>
        <p:txBody>
          <a:bodyPr wrap="square"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6" name="Picture 5" descr="A blue and red numbers on a black background&#10;&#10;AI-generated content may be incorrect.">
            <a:extLst>
              <a:ext uri="{FF2B5EF4-FFF2-40B4-BE49-F238E27FC236}">
                <a16:creationId xmlns:a16="http://schemas.microsoft.com/office/drawing/2014/main" id="{09662F93-AC1F-96AE-F839-83FBE53173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29208" y="5485532"/>
            <a:ext cx="943067" cy="866976"/>
          </a:xfrm>
          <a:prstGeom prst="rect">
            <a:avLst/>
          </a:prstGeom>
        </p:spPr>
      </p:pic>
      <p:pic>
        <p:nvPicPr>
          <p:cNvPr id="12" name="Picture 11" descr="A red and black background&#10;&#10;AI-generated content may be incorrect.">
            <a:extLst>
              <a:ext uri="{FF2B5EF4-FFF2-40B4-BE49-F238E27FC236}">
                <a16:creationId xmlns:a16="http://schemas.microsoft.com/office/drawing/2014/main" id="{5D2D50AC-A07C-841C-81D4-A5B16F5BED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3846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598" y="1979628"/>
            <a:ext cx="3960000" cy="422405"/>
          </a:xfrm>
          <a:ln w="12700">
            <a:solidFill>
              <a:schemeClr val="bg1"/>
            </a:solidFill>
          </a:ln>
        </p:spPr>
        <p:txBody>
          <a:bodyPr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pPr lvl="0"/>
            <a:r>
              <a:rPr lang="en-GB" dirty="0"/>
              <a:t>NIHR ARC: East of England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7B331-B6BA-5263-C62D-9AAC27F1A0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29208" y="5485532"/>
            <a:ext cx="943066" cy="866976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EF5CD5C4-B047-289F-9E49-0128B1935B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628A481-0D96-9A75-D1AA-DC48C71660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4" y="26634"/>
            <a:ext cx="5122415" cy="144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6227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2 - scheme or service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D3E14-665F-EF25-CCD4-8CC8775EDA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7600" y="2533630"/>
            <a:ext cx="6070409" cy="1238693"/>
          </a:xfrm>
        </p:spPr>
        <p:txBody>
          <a:bodyPr anchor="t" anchorCtr="0">
            <a:noAutofit/>
          </a:bodyPr>
          <a:lstStyle>
            <a:lvl1pPr algn="l">
              <a:defRPr sz="4500" b="1" i="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470A26-3361-A503-0ED7-CD9E970F37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7600" y="4019106"/>
            <a:ext cx="6070409" cy="123869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836585-B205-5492-EEC1-810D3BD6F0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0" y="6119048"/>
            <a:ext cx="6545330" cy="276999"/>
          </a:xfrm>
          <a:prstGeom prst="rect">
            <a:avLst/>
          </a:prstGeom>
        </p:spPr>
        <p:txBody>
          <a:bodyPr lIns="0" tIns="0" rIns="0" bIns="0"/>
          <a:lstStyle>
            <a:lvl1pPr>
              <a:defRPr sz="180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25BED44-2D6B-BA3C-5E68-CF633168C0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600" y="5847424"/>
            <a:ext cx="3454800" cy="249299"/>
          </a:xfrm>
        </p:spPr>
        <p:txBody>
          <a:bodyPr wrap="square" lIns="0" tIns="0" rIns="0" bIns="0" anchor="b" anchorCtr="0">
            <a:spAutoFit/>
          </a:bodyPr>
          <a:lstStyle>
            <a:lvl1pPr>
              <a:buNone/>
              <a:defRPr sz="1800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pPr lvl="0"/>
            <a:r>
              <a:rPr lang="en-GB" dirty="0"/>
              <a:t>Presenter name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D3541EE-7335-AEE5-B608-9A89C5AA0F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8" y="1979628"/>
            <a:ext cx="3960000" cy="422405"/>
          </a:xfrm>
          <a:ln w="12700">
            <a:solidFill>
              <a:schemeClr val="bg1"/>
            </a:solidFill>
          </a:ln>
        </p:spPr>
        <p:txBody>
          <a:bodyPr lIns="111600" tIns="72000" rIns="111600" bIns="7200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1800" b="1">
                <a:solidFill>
                  <a:schemeClr val="bg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7B331-B6BA-5263-C62D-9AAC27F1A0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829208" y="5485532"/>
            <a:ext cx="943066" cy="866976"/>
          </a:xfrm>
          <a:prstGeom prst="rect">
            <a:avLst/>
          </a:prstGeom>
        </p:spPr>
      </p:pic>
      <p:pic>
        <p:nvPicPr>
          <p:cNvPr id="7" name="Picture 6" descr="A red and black background&#10;&#10;AI-generated content may be incorrect.">
            <a:extLst>
              <a:ext uri="{FF2B5EF4-FFF2-40B4-BE49-F238E27FC236}">
                <a16:creationId xmlns:a16="http://schemas.microsoft.com/office/drawing/2014/main" id="{EF5CD5C4-B047-289F-9E49-0128B1935B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7083" y="0"/>
            <a:ext cx="4876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5414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1014-6259-32E0-9F18-5254067B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121019"/>
            <a:ext cx="5900344" cy="241348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69F-A0AF-635B-631A-F6AF4C898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3747600"/>
            <a:ext cx="5900344" cy="1500187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797FD-1832-6DAF-F883-565CC6833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382" y="6408001"/>
            <a:ext cx="398145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6000-5461-3E45-AE53-91BE9334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F23D8-4EAA-CDD3-D0A0-E845AC715AE8}"/>
              </a:ext>
            </a:extLst>
          </p:cNvPr>
          <p:cNvSpPr txBox="1"/>
          <p:nvPr userDrawn="1"/>
        </p:nvSpPr>
        <p:spPr>
          <a:xfrm>
            <a:off x="507600" y="6408001"/>
            <a:ext cx="39814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ARC: </a:t>
            </a:r>
            <a:r>
              <a:rPr lang="en-US" sz="1200" b="0" dirty="0">
                <a:latin typeface="Inclusive Sans" pitchFamily="2" charset="0"/>
                <a:cs typeface="Inclusive Sans" pitchFamily="2" charset="0"/>
              </a:rPr>
              <a:t>East of England 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961625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B1014-6259-32E0-9F18-5254067B1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1121019"/>
            <a:ext cx="5900344" cy="2413489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4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69F-A0AF-635B-631A-F6AF4C898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3747600"/>
            <a:ext cx="5900344" cy="1500187"/>
          </a:xfrm>
        </p:spPr>
        <p:txBody>
          <a:bodyPr>
            <a:noAutofit/>
          </a:bodyPr>
          <a:lstStyle>
            <a:lvl1pPr marL="0" indent="0">
              <a:buNone/>
              <a:defRPr sz="250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46000-5461-3E45-AE53-91BE93344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F23D8-4EAA-CDD3-D0A0-E845AC715AE8}"/>
              </a:ext>
            </a:extLst>
          </p:cNvPr>
          <p:cNvSpPr txBox="1"/>
          <p:nvPr userDrawn="1"/>
        </p:nvSpPr>
        <p:spPr>
          <a:xfrm>
            <a:off x="507600" y="6408001"/>
            <a:ext cx="551146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ARC: </a:t>
            </a:r>
            <a:r>
              <a:rPr lang="en-US" sz="1200" b="0" dirty="0">
                <a:latin typeface="Inclusive Sans" pitchFamily="2" charset="0"/>
                <a:cs typeface="Inclusive Sans" pitchFamily="2" charset="0"/>
              </a:rPr>
              <a:t>East of England</a:t>
            </a:r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 |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55FAE46-3FA9-4829-9CB0-F966D7532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382" y="6408001"/>
            <a:ext cx="398145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1078956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1 column"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10818541" cy="510225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746000"/>
            <a:ext cx="10818541" cy="4276800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5C72A4-0887-C685-1453-4910D366B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382" y="6408001"/>
            <a:ext cx="398145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BE9C26-D847-69A9-E8E8-20DEFE423A70}"/>
              </a:ext>
            </a:extLst>
          </p:cNvPr>
          <p:cNvSpPr txBox="1"/>
          <p:nvPr userDrawn="1"/>
        </p:nvSpPr>
        <p:spPr>
          <a:xfrm>
            <a:off x="507600" y="6408001"/>
            <a:ext cx="39814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ARC: </a:t>
            </a:r>
            <a:r>
              <a:rPr lang="en-US" sz="1200" b="0" dirty="0">
                <a:latin typeface="Inclusive Sans" pitchFamily="2" charset="0"/>
                <a:cs typeface="Inclusive Sans" pitchFamily="2" charset="0"/>
              </a:rPr>
              <a:t>East of England 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99743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2 column"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7"/>
            <a:ext cx="10818541" cy="563762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2656EAB-9322-DF71-B2DB-0B9E16EACC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9" y="1746000"/>
            <a:ext cx="5415219" cy="4276800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B08ECBED-9E6C-F23F-0CE7-7606C88ADE8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3326" y="1746000"/>
            <a:ext cx="5415219" cy="4276800"/>
          </a:xfrm>
        </p:spPr>
        <p:txBody>
          <a:bodyPr>
            <a:noAutofit/>
          </a:bodyPr>
          <a:lstStyle>
            <a:lvl1pPr marL="0" indent="0">
              <a:spcAft>
                <a:spcPts val="800"/>
              </a:spcAft>
              <a:buNone/>
              <a:defRPr sz="2000" b="1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  <a:lvl2pPr marL="0" indent="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None/>
              <a:defRPr sz="1700">
                <a:latin typeface="Inclusive Sans" pitchFamily="2" charset="0"/>
                <a:cs typeface="Inclusive Sans" pitchFamily="2" charset="0"/>
              </a:defRPr>
            </a:lvl2pPr>
            <a:lvl3pPr marL="633600" indent="-3168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700">
                <a:latin typeface="Inclusive Sans" pitchFamily="2" charset="0"/>
                <a:cs typeface="Inclusive Sans" pitchFamily="2" charset="0"/>
              </a:defRPr>
            </a:lvl3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1EC43B7-05F7-7464-8D71-F0CCAD4BA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382" y="6408001"/>
            <a:ext cx="398145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636E455-02BE-1FBB-9A5E-BCFF35D2A266}"/>
              </a:ext>
            </a:extLst>
          </p:cNvPr>
          <p:cNvSpPr txBox="1"/>
          <p:nvPr userDrawn="1"/>
        </p:nvSpPr>
        <p:spPr>
          <a:xfrm>
            <a:off x="507600" y="6408001"/>
            <a:ext cx="39814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ARC: </a:t>
            </a:r>
            <a:r>
              <a:rPr lang="en-US" sz="1200" b="0" dirty="0">
                <a:latin typeface="Inclusive Sans" pitchFamily="2" charset="0"/>
                <a:cs typeface="Inclusive Sans" pitchFamily="2" charset="0"/>
              </a:rPr>
              <a:t>East of England 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1195640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slide_1 column_bullets">
    <p:bg>
      <p:bgPr>
        <a:blipFill dpi="0" rotWithShape="1">
          <a:blip r:embed="rId2">
            <a:lum/>
          </a:blip>
          <a:srcRect/>
          <a:stretch>
            <a:fillRect t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1F28C-9C1C-A802-0993-A176AABDB8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473186"/>
            <a:ext cx="10818541" cy="526055"/>
          </a:xfrm>
        </p:spPr>
        <p:txBody>
          <a:bodyPr anchor="t" anchorCtr="0">
            <a:noAutofit/>
          </a:bodyPr>
          <a:lstStyle>
            <a:lvl1pPr fontAlgn="t">
              <a:lnSpc>
                <a:spcPct val="90000"/>
              </a:lnSpc>
              <a:defRPr sz="3500" b="1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DEAA4F-2BAF-C701-98CD-F03A2DFDE0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5CF5AF-7B43-D56A-E800-8540D687F1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600" y="1746000"/>
            <a:ext cx="10818540" cy="4276800"/>
          </a:xfrm>
        </p:spPr>
        <p:txBody>
          <a:bodyPr>
            <a:noAutofit/>
          </a:bodyPr>
          <a:lstStyle>
            <a:lvl1pPr marL="316800" indent="-316800">
              <a:spcAft>
                <a:spcPts val="1000"/>
              </a:spcAft>
              <a:defRPr sz="1700">
                <a:latin typeface="Inclusive Sans" pitchFamily="2" charset="0"/>
                <a:cs typeface="Inclusive Sans" pitchFamily="2" charset="0"/>
              </a:defRPr>
            </a:lvl1pPr>
            <a:lvl2pPr marL="633600" indent="-316800">
              <a:spcAft>
                <a:spcPts val="1000"/>
              </a:spcAft>
              <a:defRPr sz="1700">
                <a:latin typeface="Inclusive Sans" pitchFamily="2" charset="0"/>
                <a:cs typeface="Inclusive Sans" pitchFamily="2" charset="0"/>
              </a:defRPr>
            </a:lvl2pPr>
            <a:lvl3pPr marL="950400" indent="-316800">
              <a:spcAft>
                <a:spcPts val="1000"/>
              </a:spcAft>
              <a:defRPr sz="1700">
                <a:latin typeface="Inclusive Sans" pitchFamily="2" charset="0"/>
                <a:cs typeface="Inclusive Sans" pitchFamily="2" charset="0"/>
              </a:defRPr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1AC1A-DC1E-D958-425B-070CB4A4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382" y="6408001"/>
            <a:ext cx="3981450" cy="184666"/>
          </a:xfrm>
          <a:prstGeom prst="rect">
            <a:avLst/>
          </a:prstGeom>
        </p:spPr>
        <p:txBody>
          <a:bodyPr lIns="0" tIns="0" rIns="0" bIns="0"/>
          <a:lstStyle>
            <a:lvl1pPr>
              <a:defRPr sz="1200"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A93996-AB2D-FA3C-C76A-F43A8E380144}"/>
              </a:ext>
            </a:extLst>
          </p:cNvPr>
          <p:cNvSpPr txBox="1"/>
          <p:nvPr userDrawn="1"/>
        </p:nvSpPr>
        <p:spPr>
          <a:xfrm>
            <a:off x="507600" y="6408001"/>
            <a:ext cx="39814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1" dirty="0">
                <a:latin typeface="Inclusive Sans" pitchFamily="2" charset="0"/>
                <a:cs typeface="Inclusive Sans" pitchFamily="2" charset="0"/>
              </a:rPr>
              <a:t>NIHR ARC: </a:t>
            </a:r>
            <a:r>
              <a:rPr lang="en-US" sz="1200" b="0" dirty="0">
                <a:latin typeface="Inclusive Sans" pitchFamily="2" charset="0"/>
                <a:cs typeface="Inclusive Sans" pitchFamily="2" charset="0"/>
              </a:rPr>
              <a:t>East of England  </a:t>
            </a:r>
            <a:r>
              <a:rPr lang="en-US" sz="1200" dirty="0">
                <a:latin typeface="Inclusive Sans" pitchFamily="2" charset="0"/>
                <a:cs typeface="Inclusive Sans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1482173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64D74-9AA3-4C33-6D41-D64CF7EAC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600" y="365125"/>
            <a:ext cx="10818541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A4953-D1AD-E2D7-D752-E9B4B90B6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7600" y="1825625"/>
            <a:ext cx="1081854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A8E161-6C6E-2742-1699-7E49B1817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7062" y="6408650"/>
            <a:ext cx="897337" cy="184666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>
            <a:lvl1pPr algn="r">
              <a:defRPr sz="120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fld id="{5E5A60D2-E0FE-D345-A8D4-0AC8EF13F90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F24DB5-939A-7013-29CC-9C6DD242B9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36694" y="6408651"/>
            <a:ext cx="4152540" cy="18466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200">
                <a:solidFill>
                  <a:schemeClr val="tx1"/>
                </a:solidFill>
                <a:latin typeface="Inclusive Sans" pitchFamily="2" charset="0"/>
                <a:cs typeface="Inclusive Sans" pitchFamily="2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83697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2" r:id="rId3"/>
    <p:sldLayoutId id="2147483676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4" r:id="rId15"/>
    <p:sldLayoutId id="2147483673" r:id="rId1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Inclusive Sans" pitchFamily="2" charset="0"/>
          <a:ea typeface="+mj-ea"/>
          <a:cs typeface="Inclusive Sans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Inclusive Sans" pitchFamily="2" charset="0"/>
          <a:ea typeface="+mn-ea"/>
          <a:cs typeface="Inclusive Sans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Inclusive Sans" pitchFamily="2" charset="0"/>
          <a:ea typeface="+mn-ea"/>
          <a:cs typeface="Inclusive Sans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–"/>
        <a:defRPr sz="2000" kern="1200">
          <a:solidFill>
            <a:schemeClr val="accent6"/>
          </a:solidFill>
          <a:latin typeface="Inclusive Sans" pitchFamily="2" charset="0"/>
          <a:ea typeface="+mn-ea"/>
          <a:cs typeface="Inclusive Sans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Inclusive Sans" pitchFamily="2" charset="0"/>
          <a:ea typeface="+mn-ea"/>
          <a:cs typeface="Inclusive Sans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Inclusive Sans" pitchFamily="2" charset="0"/>
          <a:ea typeface="+mn-ea"/>
          <a:cs typeface="Inclusive Sans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883F27F-6A89-CA26-22E4-DC2A2F63093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Insert presentation title here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6D978E75-57BD-9FFD-F84A-03DFC3C3D3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lorem ipsum </a:t>
            </a:r>
            <a:br>
              <a:rPr lang="en-US" dirty="0"/>
            </a:br>
            <a:r>
              <a:rPr lang="en-US" dirty="0"/>
              <a:t>dolor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consectur</a:t>
            </a:r>
            <a:endParaRPr lang="en-US" dirty="0"/>
          </a:p>
        </p:txBody>
      </p:sp>
      <p:sp>
        <p:nvSpPr>
          <p:cNvPr id="24" name="Date Placeholder 23">
            <a:extLst>
              <a:ext uri="{FF2B5EF4-FFF2-40B4-BE49-F238E27FC236}">
                <a16:creationId xmlns:a16="http://schemas.microsoft.com/office/drawing/2014/main" id="{7F6606DA-A11F-BF35-E17C-A247D0424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DD/MM/YY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8952EC3-AB90-E819-714C-2FEC851E92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A8E6CE3-0204-018B-7633-47616C974D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7597" y="1979628"/>
            <a:ext cx="3960000" cy="422405"/>
          </a:xfrm>
        </p:spPr>
        <p:txBody>
          <a:bodyPr/>
          <a:lstStyle/>
          <a:p>
            <a:r>
              <a:rPr lang="en-GB" dirty="0"/>
              <a:t>NIHR ARC: </a:t>
            </a:r>
            <a:r>
              <a:rPr lang="en-GB" b="0" dirty="0"/>
              <a:t>East of England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6846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16F9DCF-8B16-D3D3-CF4E-62DF11D681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4DAB8A2-D429-1ABF-FBD6-3EF17A50175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04EE37F-7EAF-2D12-656F-00D141CD7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7844" y="6408651"/>
            <a:ext cx="4152540" cy="184666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1C285E"/>
                </a:solidFill>
              </a:rPr>
              <a:t>&lt;&lt;ENTER PRESENTATION TITLE&gt;&gt;</a:t>
            </a:r>
          </a:p>
        </p:txBody>
      </p:sp>
    </p:spTree>
    <p:extLst>
      <p:ext uri="{BB962C8B-B14F-4D97-AF65-F5344CB8AC3E}">
        <p14:creationId xmlns:p14="http://schemas.microsoft.com/office/powerpoint/2010/main" val="42648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22">
            <a:extLst>
              <a:ext uri="{FF2B5EF4-FFF2-40B4-BE49-F238E27FC236}">
                <a16:creationId xmlns:a16="http://schemas.microsoft.com/office/drawing/2014/main" id="{026A5E66-CABC-5820-1D26-DAD366F9C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Icon slide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D9FD60-C1E2-043A-0A2D-23D0DC4DE3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1CCA34-BBCC-3FA4-1FEC-13A17F44BD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tIns="1404000">
            <a:noAutofit/>
          </a:bodyPr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585E9953-24DE-A603-578D-3CCA66208D6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53535379-8F64-A6C6-282E-B3ED6C83B8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DAA2EA5-1509-24C5-3CD4-02657C7EB9B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7084ACEF-3929-57DC-3A62-06FEF9370E2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1C772CD8-CDB0-6CE2-FA37-6250AEBAE1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2FEF90C0-F4AB-7856-D91A-BBE43CDC8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7844" y="6408651"/>
            <a:ext cx="4152540" cy="184666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1C285E"/>
                </a:solidFill>
              </a:rPr>
              <a:t>&lt;&lt;ENTER PRESENTATION TITLE&gt;&gt;</a:t>
            </a:r>
          </a:p>
        </p:txBody>
      </p:sp>
    </p:spTree>
    <p:extLst>
      <p:ext uri="{BB962C8B-B14F-4D97-AF65-F5344CB8AC3E}">
        <p14:creationId xmlns:p14="http://schemas.microsoft.com/office/powerpoint/2010/main" val="3212977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BAC2F4-F799-4008-FD54-95EE3C9A19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C4A3DF-133F-0980-C70A-EB49017D5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7844" y="6408651"/>
            <a:ext cx="4152540" cy="184666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1C285E"/>
                </a:solidFill>
              </a:rPr>
              <a:t>&lt;&lt;ENTER PRESENTATION TITLE&gt;&gt;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5A9E3-C2FE-5892-3B8B-31275F354FF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293A43F-ED2F-5601-9DF9-4AB4C91F6CC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EDA5725F-CE78-2C67-DBDC-0030FBA97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Basic image and text slide</a:t>
            </a:r>
          </a:p>
        </p:txBody>
      </p:sp>
    </p:spTree>
    <p:extLst>
      <p:ext uri="{BB962C8B-B14F-4D97-AF65-F5344CB8AC3E}">
        <p14:creationId xmlns:p14="http://schemas.microsoft.com/office/powerpoint/2010/main" val="3115489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81A7-A2E5-6662-A9E1-EF9E460497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764A55-91D7-2585-C50C-86567AE6A2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1794192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9FA22-88F1-22BB-5139-DCD389DCC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A0F9004-6155-BAC4-8640-4306127A52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Insert presentation title here</a:t>
            </a:r>
          </a:p>
        </p:txBody>
      </p:sp>
      <p:sp>
        <p:nvSpPr>
          <p:cNvPr id="10" name="Subtitle 9">
            <a:extLst>
              <a:ext uri="{FF2B5EF4-FFF2-40B4-BE49-F238E27FC236}">
                <a16:creationId xmlns:a16="http://schemas.microsoft.com/office/drawing/2014/main" id="{DD42BFC6-FD05-DE1B-8B36-229AF8C9B5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Subtitle lorem ipsum </a:t>
            </a:r>
            <a:br>
              <a:rPr lang="en-US"/>
            </a:br>
            <a:r>
              <a:rPr lang="en-US"/>
              <a:t>dolor sit amet consectur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F03F4E-461A-8A3E-8044-43CF859AC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DD/MM/YY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278626E-3121-2E9E-6F2C-73A531E330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Presenter name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7E2ABE6-E994-816F-BBFD-8F841DBC12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NIHR ARC: </a:t>
            </a:r>
            <a:r>
              <a:rPr lang="en-GB" b="0" dirty="0"/>
              <a:t>East of England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5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1F6358-699B-B433-8C91-AEB480CAA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slide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5386C-AC9F-0E31-B2C9-A2203CFDA3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and additional </a:t>
            </a:r>
            <a:br>
              <a:rPr lang="en-US" dirty="0"/>
            </a:br>
            <a:r>
              <a:rPr lang="en-US" dirty="0"/>
              <a:t>information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435513-CE29-36A7-94BC-C2D54691D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1C285E"/>
                </a:solidFill>
              </a:rPr>
              <a:t>&lt;&lt;ENTER PRESENTATION TITLE&gt;&gt;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9E34DE-6F29-4C82-470C-F497CE5F2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2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A59710-47A1-4053-3A00-F4FAEC7A6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4E01F-25C4-0D30-7CB2-5470A5C8A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Divider slide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C180A7-5ACB-9DD1-8999-3B49DF8863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Subtitle and additional </a:t>
            </a:r>
            <a:br>
              <a:rPr lang="en-US" dirty="0"/>
            </a:br>
            <a:r>
              <a:rPr lang="en-US" dirty="0"/>
              <a:t>information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A2AD22-583A-A8E6-F064-5DBDE3EDF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02C4EC6-0BF6-3B80-7FD9-1FC05EEDA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7844" y="6408651"/>
            <a:ext cx="4152540" cy="184666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t>&lt;&lt;ENTER PRESENTATION TITLE&gt;&gt;</a:t>
            </a:r>
          </a:p>
        </p:txBody>
      </p:sp>
    </p:spTree>
    <p:extLst>
      <p:ext uri="{BB962C8B-B14F-4D97-AF65-F5344CB8AC3E}">
        <p14:creationId xmlns:p14="http://schemas.microsoft.com/office/powerpoint/2010/main" val="979040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1F527-357B-C672-AC31-A14141474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column copy slide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BD73D3F-5F9C-608D-7EB7-49305779F7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89CD68-85BD-370E-2BEC-A1820AD4C04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 </a:t>
            </a:r>
          </a:p>
          <a:p>
            <a:pPr lvl="1"/>
            <a:r>
              <a:rPr lang="en-US" dirty="0"/>
              <a:t>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Maecenas a </a:t>
            </a:r>
            <a:r>
              <a:rPr lang="en-US" dirty="0" err="1"/>
              <a:t>feugiat</a:t>
            </a:r>
            <a:r>
              <a:rPr lang="en-US" dirty="0"/>
              <a:t> ligula.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mi </a:t>
            </a:r>
            <a:r>
              <a:rPr lang="en-US" dirty="0" err="1"/>
              <a:t>lectus</a:t>
            </a:r>
            <a:r>
              <a:rPr lang="en-US" dirty="0"/>
              <a:t>,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vitae. Sed </a:t>
            </a:r>
            <a:r>
              <a:rPr lang="en-US" dirty="0" err="1"/>
              <a:t>eu</a:t>
            </a:r>
            <a:r>
              <a:rPr lang="en-US" dirty="0"/>
              <a:t> nunc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convallis </a:t>
            </a:r>
            <a:r>
              <a:rPr lang="en-US" dirty="0" err="1"/>
              <a:t>accumsan</a:t>
            </a:r>
            <a:r>
              <a:rPr lang="en-US" dirty="0"/>
              <a:t>. </a:t>
            </a:r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sed </a:t>
            </a:r>
            <a:r>
              <a:rPr lang="en-US" dirty="0" err="1"/>
              <a:t>sodales</a:t>
            </a:r>
            <a:r>
              <a:rPr lang="en-US" dirty="0"/>
              <a:t> ante </a:t>
            </a:r>
            <a:r>
              <a:rPr lang="en-US" dirty="0" err="1"/>
              <a:t>accumsan</a:t>
            </a:r>
            <a:r>
              <a:rPr lang="en-US" dirty="0"/>
              <a:t>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maximus id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vitae eros.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68EF16FB-0F27-8A87-A025-8F1D3E02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7844" y="6408651"/>
            <a:ext cx="4152540" cy="184666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1C285E"/>
                </a:solidFill>
              </a:rPr>
              <a:t>&lt;&lt;ENTER PRESENTATION TITLE&gt;&gt;</a:t>
            </a:r>
          </a:p>
        </p:txBody>
      </p:sp>
    </p:spTree>
    <p:extLst>
      <p:ext uri="{BB962C8B-B14F-4D97-AF65-F5344CB8AC3E}">
        <p14:creationId xmlns:p14="http://schemas.microsoft.com/office/powerpoint/2010/main" val="3197071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3DEA1-B6AF-DC12-8AA3-DBB737597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column copy slide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01C2CA-145C-CFA9-CF47-B27D56A709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960A9E-023A-C678-79E2-9FEBECD41C5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D5699D-C0EA-166E-C116-BC0A5F04D2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 per </a:t>
            </a:r>
            <a:r>
              <a:rPr lang="en-US" dirty="0" err="1"/>
              <a:t>conubia</a:t>
            </a:r>
            <a:r>
              <a:rPr lang="en-US" dirty="0"/>
              <a:t> nostra, per </a:t>
            </a:r>
            <a:r>
              <a:rPr lang="en-US" dirty="0" err="1"/>
              <a:t>inceptos</a:t>
            </a:r>
            <a:r>
              <a:rPr lang="en-US" dirty="0"/>
              <a:t> </a:t>
            </a:r>
            <a:r>
              <a:rPr lang="en-US" dirty="0" err="1"/>
              <a:t>himenaeos</a:t>
            </a:r>
            <a:r>
              <a:rPr lang="en-US" dirty="0"/>
              <a:t>. Maecenas a </a:t>
            </a:r>
            <a:r>
              <a:rPr lang="en-US" dirty="0" err="1"/>
              <a:t>feugiat</a:t>
            </a:r>
            <a:r>
              <a:rPr lang="en-US" dirty="0"/>
              <a:t> ligula.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mi </a:t>
            </a:r>
            <a:r>
              <a:rPr lang="en-US" dirty="0" err="1"/>
              <a:t>lectus</a:t>
            </a:r>
            <a:r>
              <a:rPr lang="en-US" dirty="0"/>
              <a:t>, a </a:t>
            </a:r>
            <a:r>
              <a:rPr lang="en-US" dirty="0" err="1"/>
              <a:t>efficitur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vitae. Sed </a:t>
            </a:r>
            <a:r>
              <a:rPr lang="en-US" dirty="0" err="1"/>
              <a:t>eu</a:t>
            </a:r>
            <a:r>
              <a:rPr lang="en-US" dirty="0"/>
              <a:t> nunc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convallis </a:t>
            </a:r>
            <a:r>
              <a:rPr lang="en-US" dirty="0" err="1"/>
              <a:t>accumsan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 </a:t>
            </a:r>
            <a:r>
              <a:rPr lang="en-US" dirty="0" err="1"/>
              <a:t>quam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, sed </a:t>
            </a:r>
            <a:r>
              <a:rPr lang="en-US" dirty="0" err="1"/>
              <a:t>sodales</a:t>
            </a:r>
            <a:r>
              <a:rPr lang="en-US" dirty="0"/>
              <a:t> ante </a:t>
            </a:r>
            <a:r>
              <a:rPr lang="en-US" dirty="0" err="1"/>
              <a:t>accumsan</a:t>
            </a:r>
            <a:r>
              <a:rPr lang="en-US" dirty="0"/>
              <a:t>. Cras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, maximus id </a:t>
            </a:r>
            <a:r>
              <a:rPr lang="en-US" dirty="0" err="1"/>
              <a:t>volutpat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laoreet</a:t>
            </a:r>
            <a:r>
              <a:rPr lang="en-US" dirty="0"/>
              <a:t> vitae eros. </a:t>
            </a:r>
          </a:p>
          <a:p>
            <a:pPr lvl="1"/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justo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,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et, </a:t>
            </a:r>
            <a:r>
              <a:rPr lang="en-US" dirty="0" err="1"/>
              <a:t>consectetur</a:t>
            </a:r>
            <a:r>
              <a:rPr lang="en-US" dirty="0"/>
              <a:t> sem.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Integer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99D5D13-6BCF-2DF0-2E10-B2A4F9951B59}"/>
              </a:ext>
            </a:extLst>
          </p:cNvPr>
          <p:cNvSpPr txBox="1">
            <a:spLocks/>
          </p:cNvSpPr>
          <p:nvPr/>
        </p:nvSpPr>
        <p:spPr>
          <a:xfrm>
            <a:off x="2717844" y="6408651"/>
            <a:ext cx="4152540" cy="184666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Inclusive Sans" pitchFamily="2" charset="0"/>
                <a:ea typeface="+mn-ea"/>
                <a:cs typeface="Inclusive Sans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en-US" dirty="0">
                <a:solidFill>
                  <a:srgbClr val="1C285E"/>
                </a:solidFill>
              </a:rPr>
              <a:t>&lt;&lt;ENTER PRESENTATION TITLE&gt;&gt;</a:t>
            </a:r>
          </a:p>
        </p:txBody>
      </p:sp>
    </p:spTree>
    <p:extLst>
      <p:ext uri="{BB962C8B-B14F-4D97-AF65-F5344CB8AC3E}">
        <p14:creationId xmlns:p14="http://schemas.microsoft.com/office/powerpoint/2010/main" val="1796262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A8E86-180D-9854-EF83-4C67B355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column copy slide - Bulleted list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490CB9-BDE5-04F5-0E1B-5264017B22C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E2A9A-0356-D042-D76F-64EFECAFBA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L1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Nam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vel </a:t>
            </a:r>
            <a:r>
              <a:rPr lang="en-US" dirty="0" err="1"/>
              <a:t>viverra</a:t>
            </a:r>
            <a:r>
              <a:rPr lang="en-US" dirty="0"/>
              <a:t> magna </a:t>
            </a:r>
            <a:r>
              <a:rPr lang="en-US" dirty="0" err="1"/>
              <a:t>ornare</a:t>
            </a:r>
            <a:r>
              <a:rPr lang="en-US" dirty="0"/>
              <a:t>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</a:t>
            </a:r>
            <a:r>
              <a:rPr lang="en-US" dirty="0" err="1"/>
              <a:t>Nullam</a:t>
            </a:r>
            <a:r>
              <a:rPr lang="en-US" dirty="0"/>
              <a:t> et gravida </a:t>
            </a:r>
            <a:r>
              <a:rPr lang="en-US" dirty="0" err="1"/>
              <a:t>nisl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lorem mi. </a:t>
            </a:r>
          </a:p>
          <a:p>
            <a:r>
              <a:rPr lang="en-US" dirty="0"/>
              <a:t>L1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 Nam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, vel </a:t>
            </a:r>
            <a:r>
              <a:rPr lang="en-US" dirty="0" err="1"/>
              <a:t>viverra</a:t>
            </a:r>
            <a:r>
              <a:rPr lang="en-US" dirty="0"/>
              <a:t> magna </a:t>
            </a:r>
            <a:r>
              <a:rPr lang="en-US" dirty="0" err="1"/>
              <a:t>ornare</a:t>
            </a:r>
            <a:r>
              <a:rPr lang="en-US" dirty="0"/>
              <a:t>. Vestibulum ante ipsum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et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cubilia</a:t>
            </a:r>
            <a:r>
              <a:rPr lang="en-US" dirty="0"/>
              <a:t> curae; </a:t>
            </a:r>
            <a:r>
              <a:rPr lang="en-US" dirty="0" err="1"/>
              <a:t>Nullam</a:t>
            </a:r>
            <a:r>
              <a:rPr lang="en-US" dirty="0"/>
              <a:t> et gravida </a:t>
            </a:r>
            <a:r>
              <a:rPr lang="en-US" dirty="0" err="1"/>
              <a:t>nisl</a:t>
            </a:r>
            <a:r>
              <a:rPr lang="en-US" dirty="0"/>
              <a:t>. Nunc sit </a:t>
            </a:r>
            <a:r>
              <a:rPr lang="en-US" dirty="0" err="1"/>
              <a:t>amet</a:t>
            </a:r>
            <a:r>
              <a:rPr lang="en-US" dirty="0"/>
              <a:t> lorem mi. </a:t>
            </a:r>
          </a:p>
          <a:p>
            <a:pPr lvl="1"/>
            <a:r>
              <a:rPr lang="en-US" dirty="0"/>
              <a:t>L2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L2 bullet </a:t>
            </a:r>
            <a:r>
              <a:rPr lang="en-US" dirty="0" err="1"/>
              <a:t>aenean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non </a:t>
            </a:r>
            <a:r>
              <a:rPr lang="en-US" dirty="0" err="1"/>
              <a:t>lacus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, id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L3 bullet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maximus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dui.</a:t>
            </a:r>
          </a:p>
          <a:p>
            <a:pPr lvl="2"/>
            <a:r>
              <a:rPr lang="en-US" dirty="0"/>
              <a:t>L3 bullet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at </a:t>
            </a:r>
            <a:r>
              <a:rPr lang="en-US" dirty="0" err="1"/>
              <a:t>risus</a:t>
            </a:r>
            <a:r>
              <a:rPr lang="en-US" dirty="0"/>
              <a:t> maximus </a:t>
            </a:r>
            <a:r>
              <a:rPr lang="en-US" dirty="0" err="1"/>
              <a:t>interdum</a:t>
            </a:r>
            <a:r>
              <a:rPr lang="en-US" dirty="0"/>
              <a:t>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dui.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D76A0DEB-00FE-3B22-0FF8-24D5A5F38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7844" y="6408651"/>
            <a:ext cx="4152540" cy="184666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1C285E"/>
                </a:solidFill>
              </a:rPr>
              <a:t>&lt;&lt;ENTER PRESENTATION TITLE&gt;&gt;</a:t>
            </a:r>
          </a:p>
        </p:txBody>
      </p:sp>
    </p:spTree>
    <p:extLst>
      <p:ext uri="{BB962C8B-B14F-4D97-AF65-F5344CB8AC3E}">
        <p14:creationId xmlns:p14="http://schemas.microsoft.com/office/powerpoint/2010/main" val="195187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648B-2764-CA7E-CF2C-712195C6B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Copy with image slide second 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F7017F-E9F4-501B-42A1-844EFD782BE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E8EF31-6DAE-7A1A-36D6-EE0601CEEE6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Subheading</a:t>
            </a:r>
          </a:p>
          <a:p>
            <a:pPr lvl="1"/>
            <a:r>
              <a:rPr lang="en-US" dirty="0"/>
              <a:t>Body copy in Inclusive Sans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Donec </a:t>
            </a:r>
            <a:r>
              <a:rPr lang="en-US" dirty="0" err="1"/>
              <a:t>ultrices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faucibus</a:t>
            </a:r>
            <a:r>
              <a:rPr lang="en-US" dirty="0"/>
              <a:t>. Maecenas </a:t>
            </a:r>
            <a:r>
              <a:rPr lang="en-US" dirty="0" err="1"/>
              <a:t>fringilla</a:t>
            </a:r>
            <a:r>
              <a:rPr lang="en-US" dirty="0"/>
              <a:t> ex a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diam. Morbi non porta est. Integer et </a:t>
            </a:r>
            <a:r>
              <a:rPr lang="en-US" dirty="0" err="1"/>
              <a:t>nibh</a:t>
            </a:r>
            <a:r>
              <a:rPr lang="en-US" dirty="0"/>
              <a:t> vel ex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in in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convallis </a:t>
            </a:r>
            <a:r>
              <a:rPr lang="en-US" dirty="0" err="1"/>
              <a:t>nibh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est vitae </a:t>
            </a:r>
            <a:r>
              <a:rPr lang="en-US" dirty="0" err="1"/>
              <a:t>ullamcorper</a:t>
            </a:r>
            <a:r>
              <a:rPr lang="en-US" dirty="0"/>
              <a:t>. Vestibulum </a:t>
            </a:r>
            <a:r>
              <a:rPr lang="en-US" dirty="0" err="1"/>
              <a:t>mollis</a:t>
            </a:r>
            <a:r>
              <a:rPr lang="en-US" dirty="0"/>
              <a:t> ligula </a:t>
            </a:r>
            <a:r>
              <a:rPr lang="en-US" dirty="0" err="1"/>
              <a:t>massa</a:t>
            </a:r>
            <a:r>
              <a:rPr lang="en-US" dirty="0"/>
              <a:t>, non </a:t>
            </a:r>
            <a:r>
              <a:rPr lang="en-US" dirty="0" err="1"/>
              <a:t>consectetur</a:t>
            </a:r>
            <a:r>
              <a:rPr lang="en-US" dirty="0"/>
              <a:t> magna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ut.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ultricies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pharetra, </a:t>
            </a:r>
            <a:r>
              <a:rPr lang="en-US" dirty="0" err="1"/>
              <a:t>sem</a:t>
            </a:r>
            <a:r>
              <a:rPr lang="en-US" dirty="0"/>
              <a:t> id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, dolor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aliquet</a:t>
            </a:r>
            <a:r>
              <a:rPr lang="en-US" dirty="0"/>
              <a:t> magna, at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augue</a:t>
            </a:r>
            <a:r>
              <a:rPr lang="en-US" dirty="0"/>
              <a:t>.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199021C3-A6B0-9098-2957-1006F28270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AB7EA5A8-6A02-382D-F073-EBD726BAC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7844" y="6408651"/>
            <a:ext cx="4152540" cy="184666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1C285E"/>
                </a:solidFill>
              </a:rPr>
              <a:t>&lt;&lt;ENTER PRESENTATION TITLE&gt;&gt;</a:t>
            </a:r>
          </a:p>
        </p:txBody>
      </p:sp>
    </p:spTree>
    <p:extLst>
      <p:ext uri="{BB962C8B-B14F-4D97-AF65-F5344CB8AC3E}">
        <p14:creationId xmlns:p14="http://schemas.microsoft.com/office/powerpoint/2010/main" val="206174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56A05-2F93-E127-E347-CA0D15008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slide</a:t>
            </a:r>
          </a:p>
        </p:txBody>
      </p:sp>
      <p:graphicFrame>
        <p:nvGraphicFramePr>
          <p:cNvPr id="4" name="Table Placeholder 3">
            <a:extLst>
              <a:ext uri="{FF2B5EF4-FFF2-40B4-BE49-F238E27FC236}">
                <a16:creationId xmlns:a16="http://schemas.microsoft.com/office/drawing/2014/main" id="{FD491979-DFEB-DB52-D535-E8A7ECD8B0F6}"/>
              </a:ext>
            </a:extLst>
          </p:cNvPr>
          <p:cNvGraphicFramePr>
            <a:graphicFrameLocks noGrp="1"/>
          </p:cNvGraphicFramePr>
          <p:nvPr>
            <p:ph type="tbl" sz="quarter" idx="12"/>
          </p:nvPr>
        </p:nvGraphicFramePr>
        <p:xfrm>
          <a:off x="508000" y="1308097"/>
          <a:ext cx="11176000" cy="4526324"/>
        </p:xfrm>
        <a:graphic>
          <a:graphicData uri="http://schemas.openxmlformats.org/drawingml/2006/table">
            <a:tbl>
              <a:tblPr firstRow="1" firstCol="1" bandCol="1">
                <a:tableStyleId>{5C22544A-7EE6-4342-B048-85BDC9FD1C3A}</a:tableStyleId>
              </a:tblPr>
              <a:tblGrid>
                <a:gridCol w="2235200">
                  <a:extLst>
                    <a:ext uri="{9D8B030D-6E8A-4147-A177-3AD203B41FA5}">
                      <a16:colId xmlns:a16="http://schemas.microsoft.com/office/drawing/2014/main" val="2270349398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3893813625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902845891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756202233"/>
                    </a:ext>
                  </a:extLst>
                </a:gridCol>
                <a:gridCol w="2235200">
                  <a:extLst>
                    <a:ext uri="{9D8B030D-6E8A-4147-A177-3AD203B41FA5}">
                      <a16:colId xmlns:a16="http://schemas.microsoft.com/office/drawing/2014/main" val="1073524033"/>
                    </a:ext>
                  </a:extLst>
                </a:gridCol>
              </a:tblGrid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Main column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Column heading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304970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524931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265305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9817247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667282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326673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47754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8595722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880058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003314"/>
                  </a:ext>
                </a:extLst>
              </a:tr>
              <a:tr h="411484">
                <a:tc>
                  <a:txBody>
                    <a:bodyPr/>
                    <a:lstStyle/>
                    <a:p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Row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700" dirty="0">
                          <a:solidFill>
                            <a:schemeClr val="tx1"/>
                          </a:solidFill>
                          <a:latin typeface="Inclusive Sans" pitchFamily="2" charset="0"/>
                          <a:cs typeface="Inclusive Sans" pitchFamily="2" charset="0"/>
                        </a:rPr>
                        <a:t>XX.X</a:t>
                      </a:r>
                    </a:p>
                  </a:txBody>
                  <a:tcPr marL="108000" marR="144000" marT="72000" marB="7200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022085"/>
                  </a:ext>
                </a:extLst>
              </a:tr>
            </a:tbl>
          </a:graphicData>
        </a:graphic>
      </p:graphicFrame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528EECC-91F1-AE19-7710-D45ED15934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5A60D2-E0FE-D345-A8D4-0AC8EF13F90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1C285E"/>
                </a:solidFill>
                <a:effectLst/>
                <a:uLnTx/>
                <a:uFillTx/>
                <a:latin typeface="Inclusive Sans" pitchFamily="2" charset="0"/>
                <a:ea typeface="+mn-ea"/>
                <a:cs typeface="Inclusive Sans" pitchFamily="2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C285E"/>
              </a:solidFill>
              <a:effectLst/>
              <a:uLnTx/>
              <a:uFillTx/>
              <a:latin typeface="Inclusive Sans" pitchFamily="2" charset="0"/>
              <a:ea typeface="+mn-ea"/>
              <a:cs typeface="Inclusive Sans" pitchFamily="2" charset="0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AAA6F1B-C769-BCF3-F855-72AF31F86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7844" y="6408651"/>
            <a:ext cx="4152540" cy="184666"/>
          </a:xfrm>
        </p:spPr>
        <p:txBody>
          <a:bodyPr/>
          <a:lstStyle/>
          <a:p>
            <a:pPr lvl="0">
              <a:defRPr/>
            </a:pPr>
            <a:r>
              <a:rPr lang="en-US" dirty="0">
                <a:solidFill>
                  <a:srgbClr val="1C285E"/>
                </a:solidFill>
              </a:rPr>
              <a:t>&lt;&lt;ENTER PRESENTATION TITLE&gt;&gt;</a:t>
            </a:r>
          </a:p>
        </p:txBody>
      </p:sp>
    </p:spTree>
    <p:extLst>
      <p:ext uri="{BB962C8B-B14F-4D97-AF65-F5344CB8AC3E}">
        <p14:creationId xmlns:p14="http://schemas.microsoft.com/office/powerpoint/2010/main" val="2443288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1">
      <a:dk1>
        <a:srgbClr val="1C285E"/>
      </a:dk1>
      <a:lt1>
        <a:srgbClr val="FFFFFF"/>
      </a:lt1>
      <a:dk2>
        <a:srgbClr val="FFD1E0"/>
      </a:dk2>
      <a:lt2>
        <a:srgbClr val="C3C5FF"/>
      </a:lt2>
      <a:accent1>
        <a:srgbClr val="FC5D5D"/>
      </a:accent1>
      <a:accent2>
        <a:srgbClr val="FAF3EB"/>
      </a:accent2>
      <a:accent3>
        <a:srgbClr val="C7E9FF"/>
      </a:accent3>
      <a:accent4>
        <a:srgbClr val="C5DCE5"/>
      </a:accent4>
      <a:accent5>
        <a:srgbClr val="804055"/>
      </a:accent5>
      <a:accent6>
        <a:srgbClr val="3C3C3C"/>
      </a:accent6>
      <a:hlink>
        <a:srgbClr val="804055"/>
      </a:hlink>
      <a:folHlink>
        <a:srgbClr val="3E439C"/>
      </a:folHlink>
    </a:clrScheme>
    <a:fontScheme name="Inclusive Sans">
      <a:majorFont>
        <a:latin typeface="Inclusive Sans"/>
        <a:ea typeface=""/>
        <a:cs typeface=""/>
      </a:majorFont>
      <a:minorFont>
        <a:latin typeface="Inclusiv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DCCC2F28CD3424F8E0A567EC7273D03" ma:contentTypeVersion="15" ma:contentTypeDescription="Create a new document." ma:contentTypeScope="" ma:versionID="d69228b66061a64fea9826a8d1fcd1a6">
  <xsd:schema xmlns:xsd="http://www.w3.org/2001/XMLSchema" xmlns:xs="http://www.w3.org/2001/XMLSchema" xmlns:p="http://schemas.microsoft.com/office/2006/metadata/properties" xmlns:ns2="de8d9c66-d960-4e8d-b329-ed78c269a1e7" xmlns:ns3="91db1f0e-335f-4cc0-9e17-4af3e5fea5dd" targetNamespace="http://schemas.microsoft.com/office/2006/metadata/properties" ma:root="true" ma:fieldsID="3832249a910b0fe4ad449929fb6bfc94" ns2:_="" ns3:_="">
    <xsd:import namespace="de8d9c66-d960-4e8d-b329-ed78c269a1e7"/>
    <xsd:import namespace="91db1f0e-335f-4cc0-9e17-4af3e5fea5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8d9c66-d960-4e8d-b329-ed78c269a1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2b13105-38d6-4d23-8e82-1f7a778007a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2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db1f0e-335f-4cc0-9e17-4af3e5fea5d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0875c79c-094c-4433-baa6-3816da4a84dd}" ma:internalName="TaxCatchAll" ma:showField="CatchAllData" ma:web="91db1f0e-335f-4cc0-9e17-4af3e5fea5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1db1f0e-335f-4cc0-9e17-4af3e5fea5dd" xsi:nil="true"/>
    <lcf76f155ced4ddcb4097134ff3c332f xmlns="de8d9c66-d960-4e8d-b329-ed78c269a1e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D3DAA70-8EF5-43C0-97F6-30B35B84B8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C50414-184C-4EA3-8C95-15256DEC2D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8d9c66-d960-4e8d-b329-ed78c269a1e7"/>
    <ds:schemaRef ds:uri="91db1f0e-335f-4cc0-9e17-4af3e5fea5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459324A-37FB-46B0-8E89-B42E6C160218}">
  <ds:schemaRefs>
    <ds:schemaRef ds:uri="http://schemas.microsoft.com/office/2006/metadata/properties"/>
    <ds:schemaRef ds:uri="http://schemas.microsoft.com/office/infopath/2007/PartnerControls"/>
    <ds:schemaRef ds:uri="91db1f0e-335f-4cc0-9e17-4af3e5fea5dd"/>
    <ds:schemaRef ds:uri="de8d9c66-d960-4e8d-b329-ed78c269a1e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2984</TotalTime>
  <Words>1160</Words>
  <Application>Microsoft Office PowerPoint</Application>
  <PresentationFormat>Widescreen</PresentationFormat>
  <Paragraphs>128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1_Office Theme</vt:lpstr>
      <vt:lpstr>Insert presentation title here</vt:lpstr>
      <vt:lpstr>Insert presentation title here</vt:lpstr>
      <vt:lpstr>Divider slide  title here</vt:lpstr>
      <vt:lpstr>Divider slide  title here</vt:lpstr>
      <vt:lpstr>One column copy slide </vt:lpstr>
      <vt:lpstr>Two column copy slide </vt:lpstr>
      <vt:lpstr>One column copy slide - Bulleted list</vt:lpstr>
      <vt:lpstr>Copy with image slide second line</vt:lpstr>
      <vt:lpstr>Table slide</vt:lpstr>
      <vt:lpstr>PowerPoint Presentation</vt:lpstr>
      <vt:lpstr>Icon slide</vt:lpstr>
      <vt:lpstr>Basic image and text slide</vt:lpstr>
      <vt:lpstr>Thank you</vt:lpstr>
    </vt:vector>
  </TitlesOfParts>
  <Company>University of Leeds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Alice Ford</dc:creator>
  <cp:lastModifiedBy>Dominique ShiellsEdwards</cp:lastModifiedBy>
  <cp:revision>9</cp:revision>
  <dcterms:created xsi:type="dcterms:W3CDTF">2026-02-07T14:03:06Z</dcterms:created>
  <dcterms:modified xsi:type="dcterms:W3CDTF">2026-05-13T10:06:42Z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b276786-cf20-4f9d-b5c6-e06f7f4594c5_Enabled">
    <vt:lpwstr>true</vt:lpwstr>
  </property>
  <property fmtid="{D5CDD505-2E9C-101B-9397-08002B2CF9AE}" pid="3" name="MSIP_Label_fb276786-cf20-4f9d-b5c6-e06f7f4594c5_SetDate">
    <vt:lpwstr>2026-04-28T16:53:28Z</vt:lpwstr>
  </property>
  <property fmtid="{D5CDD505-2E9C-101B-9397-08002B2CF9AE}" pid="4" name="MSIP_Label_fb276786-cf20-4f9d-b5c6-e06f7f4594c5_Method">
    <vt:lpwstr>Standard</vt:lpwstr>
  </property>
  <property fmtid="{D5CDD505-2E9C-101B-9397-08002B2CF9AE}" pid="5" name="MSIP_Label_fb276786-cf20-4f9d-b5c6-e06f7f4594c5_Name">
    <vt:lpwstr>defa4170-0d19-0005-0004-bc88714345d2</vt:lpwstr>
  </property>
  <property fmtid="{D5CDD505-2E9C-101B-9397-08002B2CF9AE}" pid="6" name="MSIP_Label_fb276786-cf20-4f9d-b5c6-e06f7f4594c5_SiteId">
    <vt:lpwstr>d884ae64-32b1-4130-a449-4aa655c9a330</vt:lpwstr>
  </property>
  <property fmtid="{D5CDD505-2E9C-101B-9397-08002B2CF9AE}" pid="7" name="MSIP_Label_fb276786-cf20-4f9d-b5c6-e06f7f4594c5_ActionId">
    <vt:lpwstr>779abc29-c0f0-439a-a33c-34a47a709d69</vt:lpwstr>
  </property>
  <property fmtid="{D5CDD505-2E9C-101B-9397-08002B2CF9AE}" pid="8" name="MSIP_Label_fb276786-cf20-4f9d-b5c6-e06f7f4594c5_ContentBits">
    <vt:lpwstr>0</vt:lpwstr>
  </property>
  <property fmtid="{D5CDD505-2E9C-101B-9397-08002B2CF9AE}" pid="9" name="MSIP_Label_fb276786-cf20-4f9d-b5c6-e06f7f4594c5_Tag">
    <vt:lpwstr>10, 3, 0, 1</vt:lpwstr>
  </property>
  <property fmtid="{D5CDD505-2E9C-101B-9397-08002B2CF9AE}" pid="10" name="ContentTypeId">
    <vt:lpwstr>0x010100FDCCC2F28CD3424F8E0A567EC7273D03</vt:lpwstr>
  </property>
</Properties>
</file>