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"/>
  </p:notesMasterIdLst>
  <p:sldIdLst>
    <p:sldId id="764" r:id="rId2"/>
    <p:sldId id="7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D4E"/>
    <a:srgbClr val="79B989"/>
    <a:srgbClr val="6FBAC0"/>
    <a:srgbClr val="FED47A"/>
    <a:srgbClr val="F6AB5D"/>
    <a:srgbClr val="193E72"/>
    <a:srgbClr val="FDEBD8"/>
    <a:srgbClr val="E2EEE3"/>
    <a:srgbClr val="FFF6E6"/>
    <a:srgbClr val="E1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9442A-D717-4DC5-AA35-40607CF33E4F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6184B-037D-4776-B8EE-AB07A5FC9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1.emf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927117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B7446D-1CE3-474B-A70C-40F783821E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464" y="146883"/>
            <a:ext cx="4514097" cy="6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6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91213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00051" y="6001920"/>
            <a:ext cx="11056823" cy="6011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606765-3FC2-40BC-96DE-56A7FDDC39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104" y="6157197"/>
            <a:ext cx="3609579" cy="5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2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C22FB2-F8AF-2A6F-7CD7-51C996BDB4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8303" y="6095989"/>
            <a:ext cx="4514097" cy="6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E1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2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7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76EB0-C59A-D44C-9789-8AACE9AEFD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4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3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6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2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85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824DF-833D-C5C3-BAA1-BD966A458C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F5FF91-62FD-06DA-4743-D652CC928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3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25332E-9DC3-B633-6465-C20C2281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2F1C2C-7E92-DDBB-127C-9A47442EB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100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Aptos</vt:lpstr>
      <vt:lpstr>Arial</vt:lpstr>
      <vt:lpstr>Custom Design</vt:lpstr>
      <vt:lpstr>PowerPoint Presentation</vt:lpstr>
      <vt:lpstr>PowerPoint Presentation</vt:lpstr>
    </vt:vector>
  </TitlesOfParts>
  <Company>Cambridgeshire and Peterborough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Marshall</dc:creator>
  <cp:lastModifiedBy>Iliana Rokkou</cp:lastModifiedBy>
  <cp:revision>14</cp:revision>
  <dcterms:created xsi:type="dcterms:W3CDTF">2024-05-24T15:53:19Z</dcterms:created>
  <dcterms:modified xsi:type="dcterms:W3CDTF">2024-11-19T14:34:55Z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276786-cf20-4f9d-b5c6-e06f7f4594c5_Enabled">
    <vt:lpwstr>true</vt:lpwstr>
  </property>
  <property fmtid="{D5CDD505-2E9C-101B-9397-08002B2CF9AE}" pid="3" name="MSIP_Label_fb276786-cf20-4f9d-b5c6-e06f7f4594c5_SetDate">
    <vt:lpwstr>2024-05-24T15:54:24Z</vt:lpwstr>
  </property>
  <property fmtid="{D5CDD505-2E9C-101B-9397-08002B2CF9AE}" pid="4" name="MSIP_Label_fb276786-cf20-4f9d-b5c6-e06f7f4594c5_Method">
    <vt:lpwstr>Standard</vt:lpwstr>
  </property>
  <property fmtid="{D5CDD505-2E9C-101B-9397-08002B2CF9AE}" pid="5" name="MSIP_Label_fb276786-cf20-4f9d-b5c6-e06f7f4594c5_Name">
    <vt:lpwstr>defa4170-0d19-0005-0004-bc88714345d2</vt:lpwstr>
  </property>
  <property fmtid="{D5CDD505-2E9C-101B-9397-08002B2CF9AE}" pid="6" name="MSIP_Label_fb276786-cf20-4f9d-b5c6-e06f7f4594c5_SiteId">
    <vt:lpwstr>d884ae64-32b1-4130-a449-4aa655c9a330</vt:lpwstr>
  </property>
  <property fmtid="{D5CDD505-2E9C-101B-9397-08002B2CF9AE}" pid="7" name="MSIP_Label_fb276786-cf20-4f9d-b5c6-e06f7f4594c5_ActionId">
    <vt:lpwstr>e1b2a32c-63c7-4084-a51c-6f7c6027c82b</vt:lpwstr>
  </property>
  <property fmtid="{D5CDD505-2E9C-101B-9397-08002B2CF9AE}" pid="8" name="MSIP_Label_fb276786-cf20-4f9d-b5c6-e06f7f4594c5_ContentBits">
    <vt:lpwstr>0</vt:lpwstr>
  </property>
</Properties>
</file>